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notesSlides/notesSlide4.xml" ContentType="application/vnd.openxmlformats-officedocument.presentationml.notesSlide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notesSlides/notesSlide5.xml" ContentType="application/vnd.openxmlformats-officedocument.presentationml.notesSlide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notesSlides/notesSlide8.xml" ContentType="application/vnd.openxmlformats-officedocument.presentationml.notesSlide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notesSlides/notesSlide9.xml" ContentType="application/vnd.openxmlformats-officedocument.presentationml.notesSlide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notesSlides/notesSlide10.xml" ContentType="application/vnd.openxmlformats-officedocument.presentationml.notesSlide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notesSlides/notesSlide11.xml" ContentType="application/vnd.openxmlformats-officedocument.presentationml.notesSlide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notesSlides/notesSlide16.xml" ContentType="application/vnd.openxmlformats-officedocument.presentationml.notesSlide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0"/>
  </p:notesMasterIdLst>
  <p:sldIdLst>
    <p:sldId id="257" r:id="rId2"/>
    <p:sldId id="258" r:id="rId3"/>
    <p:sldId id="259" r:id="rId4"/>
    <p:sldId id="260" r:id="rId5"/>
    <p:sldId id="1872" r:id="rId6"/>
    <p:sldId id="1873" r:id="rId7"/>
    <p:sldId id="272" r:id="rId8"/>
    <p:sldId id="1874" r:id="rId9"/>
    <p:sldId id="1875" r:id="rId10"/>
    <p:sldId id="1876" r:id="rId11"/>
    <p:sldId id="1877" r:id="rId12"/>
    <p:sldId id="1878" r:id="rId13"/>
    <p:sldId id="279" r:id="rId14"/>
    <p:sldId id="1879" r:id="rId15"/>
    <p:sldId id="1880" r:id="rId16"/>
    <p:sldId id="1881" r:id="rId17"/>
    <p:sldId id="1882" r:id="rId18"/>
    <p:sldId id="299" r:id="rId19"/>
  </p:sldIdLst>
  <p:sldSz cx="12192000" cy="6858000"/>
  <p:notesSz cx="6735763" cy="98663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8">
          <p15:clr>
            <a:srgbClr val="A4A3A4"/>
          </p15:clr>
        </p15:guide>
        <p15:guide id="2" pos="380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d sun" initials="gs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B85459"/>
    <a:srgbClr val="AB3A3E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786" y="108"/>
      </p:cViewPr>
      <p:guideLst>
        <p:guide orient="horz" pos="2158"/>
        <p:guide pos="3809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2022-10-10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3488"/>
            <a:ext cx="591661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C45846-9A16-8A46-82F1-02E92B04D05A}" type="slidenum">
              <a:rPr kumimoji="1" lang="zh-CN" altLang="en-US" smtClean="0"/>
              <a:t>1</a:t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5C45846-9A16-8A46-82F1-02E92B04D05A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6120591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5C45846-9A16-8A46-82F1-02E92B04D05A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9645452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5C45846-9A16-8A46-82F1-02E92B04D05A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6886310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287908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5C45846-9A16-8A46-82F1-02E92B04D05A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6564492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837353-30EB-4A48-80EB-173D804AEFB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6816154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5C45846-9A16-8A46-82F1-02E92B04D05A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7263651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5C45846-9A16-8A46-82F1-02E92B04D05A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2811302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C45846-9A16-8A46-82F1-02E92B04D05A}" type="slidenum">
              <a:rPr kumimoji="1" lang="zh-CN" altLang="en-US" smtClean="0"/>
              <a:t>18</a:t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65740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92386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C45846-9A16-8A46-82F1-02E92B04D05A}" type="slidenum">
              <a:rPr kumimoji="1" lang="zh-CN" altLang="en-US" smtClean="0"/>
              <a:t>4</a:t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5C45846-9A16-8A46-82F1-02E92B04D05A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359498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5C45846-9A16-8A46-82F1-02E92B04D05A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221307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3374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5C45846-9A16-8A46-82F1-02E92B04D05A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67730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5C45846-9A16-8A46-82F1-02E92B04D05A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559679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1.xml"/><Relationship Id="rId4" Type="http://schemas.openxmlformats.org/officeDocument/2006/relationships/tags" Target="../tags/tag10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56.xml"/><Relationship Id="rId2" Type="http://schemas.openxmlformats.org/officeDocument/2006/relationships/tags" Target="../tags/tag55.xml"/><Relationship Id="rId1" Type="http://schemas.openxmlformats.org/officeDocument/2006/relationships/tags" Target="../tags/tag54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57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60.xml"/><Relationship Id="rId2" Type="http://schemas.openxmlformats.org/officeDocument/2006/relationships/tags" Target="../tags/tag59.xml"/><Relationship Id="rId1" Type="http://schemas.openxmlformats.org/officeDocument/2006/relationships/tags" Target="../tags/tag5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62.xml"/><Relationship Id="rId4" Type="http://schemas.openxmlformats.org/officeDocument/2006/relationships/tags" Target="../tags/tag6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6.xml"/><Relationship Id="rId4" Type="http://schemas.openxmlformats.org/officeDocument/2006/relationships/tags" Target="../tags/tag15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1.xml"/><Relationship Id="rId4" Type="http://schemas.openxmlformats.org/officeDocument/2006/relationships/tags" Target="../tags/tag20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tags" Target="../tags/tag27.xml"/><Relationship Id="rId5" Type="http://schemas.openxmlformats.org/officeDocument/2006/relationships/tags" Target="../tags/tag26.xml"/><Relationship Id="rId4" Type="http://schemas.openxmlformats.org/officeDocument/2006/relationships/tags" Target="../tags/tag25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35.xml"/><Relationship Id="rId3" Type="http://schemas.openxmlformats.org/officeDocument/2006/relationships/tags" Target="../tags/tag30.xml"/><Relationship Id="rId7" Type="http://schemas.openxmlformats.org/officeDocument/2006/relationships/tags" Target="../tags/tag34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6" Type="http://schemas.openxmlformats.org/officeDocument/2006/relationships/tags" Target="../tags/tag33.xml"/><Relationship Id="rId5" Type="http://schemas.openxmlformats.org/officeDocument/2006/relationships/tags" Target="../tags/tag32.xml"/><Relationship Id="rId4" Type="http://schemas.openxmlformats.org/officeDocument/2006/relationships/tags" Target="../tags/tag31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39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2.xml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45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4.xml"/><Relationship Id="rId1" Type="http://schemas.openxmlformats.org/officeDocument/2006/relationships/tags" Target="../tags/tag43.xml"/><Relationship Id="rId6" Type="http://schemas.openxmlformats.org/officeDocument/2006/relationships/tags" Target="../tags/tag48.xml"/><Relationship Id="rId5" Type="http://schemas.openxmlformats.org/officeDocument/2006/relationships/tags" Target="../tags/tag47.xml"/><Relationship Id="rId4" Type="http://schemas.openxmlformats.org/officeDocument/2006/relationships/tags" Target="../tags/tag46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51.xml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53.xml"/><Relationship Id="rId4" Type="http://schemas.openxmlformats.org/officeDocument/2006/relationships/tags" Target="../tags/tag5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2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2022-10-10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2022-10-10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2022-10-10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5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2022-10-10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2022-10-10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2022-10-10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2022-10-10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2022-10-10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2022-10-10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2022-10-10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1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2022-10-10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18" Type="http://schemas.openxmlformats.org/officeDocument/2006/relationships/tags" Target="../tags/tag6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tags" Target="../tags/tag5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3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4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5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6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2022-10-10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7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8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custDataLst>
      <p:tags r:id="rId13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74.xml"/><Relationship Id="rId1" Type="http://schemas.openxmlformats.org/officeDocument/2006/relationships/tags" Target="../tags/tag73.xml"/><Relationship Id="rId5" Type="http://schemas.openxmlformats.org/officeDocument/2006/relationships/image" Target="../media/image2.jpeg"/><Relationship Id="rId4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76.xml"/><Relationship Id="rId1" Type="http://schemas.openxmlformats.org/officeDocument/2006/relationships/tags" Target="../tags/tag75.xml"/><Relationship Id="rId5" Type="http://schemas.openxmlformats.org/officeDocument/2006/relationships/image" Target="../media/image2.jpeg"/><Relationship Id="rId4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78.xml"/><Relationship Id="rId1" Type="http://schemas.openxmlformats.org/officeDocument/2006/relationships/tags" Target="../tags/tag77.xml"/><Relationship Id="rId5" Type="http://schemas.openxmlformats.org/officeDocument/2006/relationships/image" Target="../media/image2.jpeg"/><Relationship Id="rId4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png"/><Relationship Id="rId5" Type="http://schemas.openxmlformats.org/officeDocument/2006/relationships/image" Target="../media/image4.png"/><Relationship Id="rId4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80.xml"/><Relationship Id="rId1" Type="http://schemas.openxmlformats.org/officeDocument/2006/relationships/tags" Target="../tags/tag79.xml"/><Relationship Id="rId5" Type="http://schemas.openxmlformats.org/officeDocument/2006/relationships/image" Target="../media/image2.jpeg"/><Relationship Id="rId4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png"/><Relationship Id="rId5" Type="http://schemas.openxmlformats.org/officeDocument/2006/relationships/image" Target="../media/image4.png"/><Relationship Id="rId4" Type="http://schemas.openxmlformats.org/officeDocument/2006/relationships/image" Target="../media/image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82.xml"/><Relationship Id="rId1" Type="http://schemas.openxmlformats.org/officeDocument/2006/relationships/tags" Target="../tags/tag81.xml"/><Relationship Id="rId5" Type="http://schemas.openxmlformats.org/officeDocument/2006/relationships/image" Target="../media/image2.jpeg"/><Relationship Id="rId4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84.xml"/><Relationship Id="rId1" Type="http://schemas.openxmlformats.org/officeDocument/2006/relationships/tags" Target="../tags/tag83.xml"/><Relationship Id="rId5" Type="http://schemas.openxmlformats.org/officeDocument/2006/relationships/image" Target="../media/image2.jpeg"/><Relationship Id="rId4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jpe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png"/><Relationship Id="rId5" Type="http://schemas.openxmlformats.org/officeDocument/2006/relationships/image" Target="../media/image4.pn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64.xml"/><Relationship Id="rId1" Type="http://schemas.openxmlformats.org/officeDocument/2006/relationships/tags" Target="../tags/tag63.xml"/><Relationship Id="rId5" Type="http://schemas.openxmlformats.org/officeDocument/2006/relationships/image" Target="../media/image2.jpeg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66.xml"/><Relationship Id="rId1" Type="http://schemas.openxmlformats.org/officeDocument/2006/relationships/tags" Target="../tags/tag65.xml"/><Relationship Id="rId5" Type="http://schemas.openxmlformats.org/officeDocument/2006/relationships/image" Target="../media/image2.jpeg"/><Relationship Id="rId4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68.xml"/><Relationship Id="rId1" Type="http://schemas.openxmlformats.org/officeDocument/2006/relationships/tags" Target="../tags/tag67.xml"/><Relationship Id="rId5" Type="http://schemas.openxmlformats.org/officeDocument/2006/relationships/image" Target="../media/image2.jpeg"/><Relationship Id="rId4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png"/><Relationship Id="rId5" Type="http://schemas.openxmlformats.org/officeDocument/2006/relationships/image" Target="../media/image4.png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70.xml"/><Relationship Id="rId1" Type="http://schemas.openxmlformats.org/officeDocument/2006/relationships/tags" Target="../tags/tag69.xml"/><Relationship Id="rId5" Type="http://schemas.openxmlformats.org/officeDocument/2006/relationships/image" Target="../media/image2.jpeg"/><Relationship Id="rId4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72.xml"/><Relationship Id="rId1" Type="http://schemas.openxmlformats.org/officeDocument/2006/relationships/tags" Target="../tags/tag71.xml"/><Relationship Id="rId5" Type="http://schemas.openxmlformats.org/officeDocument/2006/relationships/image" Target="../media/image2.jpeg"/><Relationship Id="rId4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矩形 28"/>
          <p:cNvSpPr/>
          <p:nvPr/>
        </p:nvSpPr>
        <p:spPr>
          <a:xfrm>
            <a:off x="2776746" y="4635211"/>
            <a:ext cx="6638508" cy="2476239"/>
          </a:xfrm>
          <a:prstGeom prst="rect">
            <a:avLst/>
          </a:prstGeom>
          <a:blipFill dpi="0" rotWithShape="1">
            <a:blip r:embed="rId3" cstate="screen">
              <a:alphaModFix amt="5000"/>
            </a:blip>
            <a:srcRect/>
            <a:stretch>
              <a:fillRect t="-50527" b="1"/>
            </a:stretch>
          </a:blip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: 圆角 3"/>
          <p:cNvSpPr/>
          <p:nvPr/>
        </p:nvSpPr>
        <p:spPr>
          <a:xfrm>
            <a:off x="4280086" y="5713956"/>
            <a:ext cx="3787143" cy="534404"/>
          </a:xfrm>
          <a:prstGeom prst="roundRect">
            <a:avLst>
              <a:gd name="adj" fmla="val 6648"/>
            </a:avLst>
          </a:prstGeom>
          <a:solidFill>
            <a:srgbClr val="AB2B2B"/>
          </a:solid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>
              <a:lnSpc>
                <a:spcPct val="125000"/>
              </a:lnSpc>
            </a:pPr>
            <a:r>
              <a:rPr lang="zh-CN" altLang="en-US" sz="2000" b="1" spc="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汇报人：</a:t>
            </a:r>
          </a:p>
        </p:txBody>
      </p:sp>
      <p:cxnSp>
        <p:nvCxnSpPr>
          <p:cNvPr id="8" name="直接连接符 7"/>
          <p:cNvCxnSpPr/>
          <p:nvPr/>
        </p:nvCxnSpPr>
        <p:spPr>
          <a:xfrm>
            <a:off x="2486290" y="2432693"/>
            <a:ext cx="7219421" cy="0"/>
          </a:xfrm>
          <a:prstGeom prst="line">
            <a:avLst/>
          </a:prstGeom>
          <a:ln w="12700">
            <a:solidFill>
              <a:srgbClr val="AB2B2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2486290" y="4870728"/>
            <a:ext cx="7219421" cy="0"/>
          </a:xfrm>
          <a:prstGeom prst="line">
            <a:avLst/>
          </a:prstGeom>
          <a:ln w="12700">
            <a:solidFill>
              <a:srgbClr val="AB2B2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1404937" y="3254408"/>
            <a:ext cx="9388704" cy="8613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en-US" altLang="zh-CN" sz="4400" b="1" spc="200" dirty="0" err="1">
                <a:solidFill>
                  <a:srgbClr val="AB2B2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xxxxxxxx</a:t>
            </a:r>
            <a:r>
              <a:rPr lang="zh-CN" altLang="en-US" sz="2800" b="1" spc="200" dirty="0">
                <a:solidFill>
                  <a:srgbClr val="AB2B2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（项目名称）</a:t>
            </a:r>
            <a:endParaRPr lang="zh-CN" altLang="en-US" sz="5600" b="1" spc="200" dirty="0">
              <a:solidFill>
                <a:srgbClr val="AB2B2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 rot="19489470">
            <a:off x="2087430" y="75101"/>
            <a:ext cx="7815223" cy="702598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 rot="19677627">
            <a:off x="1696367" y="-185105"/>
            <a:ext cx="8799268" cy="7539332"/>
          </a:xfrm>
          <a:prstGeom prst="rect">
            <a:avLst/>
          </a:prstGeom>
          <a:noFill/>
          <a:ln w="393700">
            <a:gradFill flip="none" rotWithShape="1">
              <a:gsLst>
                <a:gs pos="0">
                  <a:schemeClr val="accent3">
                    <a:lumMod val="67000"/>
                    <a:alpha val="0"/>
                  </a:schemeClr>
                </a:gs>
                <a:gs pos="75000">
                  <a:srgbClr val="D9D7DA">
                    <a:alpha val="36000"/>
                  </a:srgbClr>
                </a:gs>
                <a:gs pos="100000">
                  <a:schemeClr val="accent3">
                    <a:lumMod val="60000"/>
                    <a:lumOff val="40000"/>
                    <a:alpha val="0"/>
                  </a:schemeClr>
                </a:gs>
              </a:gsLst>
              <a:lin ang="81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 rot="19689791">
            <a:off x="1250990" y="-594491"/>
            <a:ext cx="9690020" cy="8358103"/>
          </a:xfrm>
          <a:prstGeom prst="rect">
            <a:avLst/>
          </a:prstGeom>
          <a:noFill/>
          <a:ln w="25400">
            <a:solidFill>
              <a:srgbClr val="AB2B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 rot="19677627">
            <a:off x="837848" y="-966170"/>
            <a:ext cx="10516304" cy="9101460"/>
          </a:xfrm>
          <a:prstGeom prst="rect">
            <a:avLst/>
          </a:prstGeom>
          <a:noFill/>
          <a:ln w="304800">
            <a:gradFill flip="none" rotWithShape="1">
              <a:gsLst>
                <a:gs pos="0">
                  <a:schemeClr val="accent3">
                    <a:lumMod val="67000"/>
                    <a:alpha val="0"/>
                  </a:schemeClr>
                </a:gs>
                <a:gs pos="69000">
                  <a:srgbClr val="D9D7DA">
                    <a:alpha val="32000"/>
                  </a:srgbClr>
                </a:gs>
                <a:gs pos="100000">
                  <a:schemeClr val="accent3">
                    <a:lumMod val="60000"/>
                    <a:lumOff val="40000"/>
                    <a:alpha val="0"/>
                  </a:schemeClr>
                </a:gs>
              </a:gsLst>
              <a:lin ang="81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 rot="19677627">
            <a:off x="631957" y="-1193179"/>
            <a:ext cx="10928087" cy="9555478"/>
          </a:xfrm>
          <a:prstGeom prst="rect">
            <a:avLst/>
          </a:prstGeom>
          <a:noFill/>
          <a:ln w="127000">
            <a:solidFill>
              <a:srgbClr val="AB2B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直角三角形 19"/>
          <p:cNvSpPr/>
          <p:nvPr/>
        </p:nvSpPr>
        <p:spPr>
          <a:xfrm flipV="1">
            <a:off x="-1" y="-5"/>
            <a:ext cx="2809876" cy="1756941"/>
          </a:xfrm>
          <a:prstGeom prst="rtTriangle">
            <a:avLst/>
          </a:prstGeom>
          <a:solidFill>
            <a:srgbClr val="AB2B2B"/>
          </a:solid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直角三角形 20"/>
          <p:cNvSpPr/>
          <p:nvPr/>
        </p:nvSpPr>
        <p:spPr>
          <a:xfrm rot="16200000" flipV="1">
            <a:off x="-559805" y="4699477"/>
            <a:ext cx="2809876" cy="1756941"/>
          </a:xfrm>
          <a:prstGeom prst="rtTriangle">
            <a:avLst/>
          </a:prstGeom>
          <a:solidFill>
            <a:srgbClr val="AB2B2B"/>
          </a:solid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直角三角形 21"/>
          <p:cNvSpPr/>
          <p:nvPr/>
        </p:nvSpPr>
        <p:spPr>
          <a:xfrm rot="16200000" flipH="1">
            <a:off x="9801294" y="562042"/>
            <a:ext cx="2952749" cy="1828666"/>
          </a:xfrm>
          <a:prstGeom prst="rtTriangle">
            <a:avLst/>
          </a:prstGeom>
          <a:solidFill>
            <a:srgbClr val="AB2B2B"/>
          </a:solid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直角三角形 22"/>
          <p:cNvSpPr/>
          <p:nvPr/>
        </p:nvSpPr>
        <p:spPr>
          <a:xfrm flipH="1">
            <a:off x="9783191" y="5443226"/>
            <a:ext cx="2442147" cy="1414770"/>
          </a:xfrm>
          <a:prstGeom prst="rtTriangle">
            <a:avLst/>
          </a:prstGeom>
          <a:solidFill>
            <a:srgbClr val="AB2B2B"/>
          </a:solid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303463" y="6280665"/>
            <a:ext cx="1740388" cy="4069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en-US" altLang="zh-CN" b="1" spc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2022</a:t>
            </a:r>
            <a:r>
              <a:rPr lang="zh-CN" altLang="en-US" b="1" spc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b="1" spc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lang="zh-CN" altLang="en-US" b="1" spc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</a:p>
        </p:txBody>
      </p:sp>
      <p:pic>
        <p:nvPicPr>
          <p:cNvPr id="24" name="图片 23" descr="logo红色版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37300" y="962002"/>
            <a:ext cx="3079224" cy="1347379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9307" y="618556"/>
            <a:ext cx="2046443" cy="1837453"/>
          </a:xfrm>
          <a:prstGeom prst="rect">
            <a:avLst/>
          </a:prstGeom>
        </p:spPr>
      </p:pic>
      <p:sp>
        <p:nvSpPr>
          <p:cNvPr id="25" name="文本框 24">
            <a:extLst>
              <a:ext uri="{FF2B5EF4-FFF2-40B4-BE49-F238E27FC236}">
                <a16:creationId xmlns:a16="http://schemas.microsoft.com/office/drawing/2014/main" id="{A67AEAFF-39FC-69D3-36E3-789327C9C8A6}"/>
              </a:ext>
            </a:extLst>
          </p:cNvPr>
          <p:cNvSpPr txBox="1"/>
          <p:nvPr/>
        </p:nvSpPr>
        <p:spPr>
          <a:xfrm>
            <a:off x="1564271" y="2640265"/>
            <a:ext cx="906345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2400" b="1" dirty="0">
                <a:solidFill>
                  <a:srgbClr val="C00000"/>
                </a:solidFill>
              </a:rPr>
              <a:t>2019</a:t>
            </a:r>
            <a:r>
              <a:rPr lang="zh-CN" altLang="en-US" sz="2400" b="1" dirty="0">
                <a:solidFill>
                  <a:srgbClr val="C00000"/>
                </a:solidFill>
              </a:rPr>
              <a:t>年度合工大智能院“科技成果转化及产业化”项目结题答辩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25"/>
          <p:cNvSpPr txBox="1"/>
          <p:nvPr/>
        </p:nvSpPr>
        <p:spPr>
          <a:xfrm>
            <a:off x="247014" y="394325"/>
            <a:ext cx="10078672" cy="546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600" b="1" i="0" u="none" strike="noStrike" kern="1200" cap="none" spc="100" normalizeH="0" baseline="0" noProof="0" dirty="0">
                <a:ln>
                  <a:noFill/>
                </a:ln>
                <a:solidFill>
                  <a:srgbClr val="A6292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2.3 </a:t>
            </a:r>
            <a:r>
              <a:rPr kumimoji="0" lang="zh-CN" altLang="en-US" sz="2600" b="1" i="0" u="none" strike="noStrike" kern="1200" cap="none" spc="100" normalizeH="0" baseline="0" noProof="0" dirty="0">
                <a:ln>
                  <a:noFill/>
                </a:ln>
                <a:solidFill>
                  <a:srgbClr val="A6292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主要成果或产品技术参数</a:t>
            </a:r>
          </a:p>
        </p:txBody>
      </p:sp>
      <p:pic>
        <p:nvPicPr>
          <p:cNvPr id="24" name="图片 23" descr="logo红色版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screen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062210" y="220345"/>
            <a:ext cx="2044700" cy="894715"/>
          </a:xfrm>
          <a:prstGeom prst="rect">
            <a:avLst/>
          </a:prstGeom>
        </p:spPr>
      </p:pic>
      <p:cxnSp>
        <p:nvCxnSpPr>
          <p:cNvPr id="3" name="直接连接符 2"/>
          <p:cNvCxnSpPr/>
          <p:nvPr>
            <p:custDataLst>
              <p:tags r:id="rId2"/>
            </p:custDataLst>
          </p:nvPr>
        </p:nvCxnSpPr>
        <p:spPr>
          <a:xfrm>
            <a:off x="247015" y="968375"/>
            <a:ext cx="11600815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09590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25"/>
          <p:cNvSpPr txBox="1"/>
          <p:nvPr/>
        </p:nvSpPr>
        <p:spPr>
          <a:xfrm>
            <a:off x="247014" y="394325"/>
            <a:ext cx="10078672" cy="546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600" b="1" i="0" u="none" strike="noStrike" kern="1200" cap="none" spc="100" normalizeH="0" baseline="0" noProof="0" dirty="0">
                <a:ln>
                  <a:noFill/>
                </a:ln>
                <a:solidFill>
                  <a:srgbClr val="A6292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2.4 </a:t>
            </a:r>
            <a:r>
              <a:rPr kumimoji="0" lang="zh-CN" altLang="en-US" sz="2600" b="1" i="0" u="none" strike="noStrike" kern="1200" cap="none" spc="100" normalizeH="0" baseline="0" noProof="0" dirty="0">
                <a:ln>
                  <a:noFill/>
                </a:ln>
                <a:solidFill>
                  <a:srgbClr val="A6292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指标完成情况对照</a:t>
            </a:r>
          </a:p>
        </p:txBody>
      </p:sp>
      <p:pic>
        <p:nvPicPr>
          <p:cNvPr id="24" name="图片 23" descr="logo红色版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screen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062210" y="220345"/>
            <a:ext cx="2044700" cy="894715"/>
          </a:xfrm>
          <a:prstGeom prst="rect">
            <a:avLst/>
          </a:prstGeom>
        </p:spPr>
      </p:pic>
      <p:cxnSp>
        <p:nvCxnSpPr>
          <p:cNvPr id="3" name="直接连接符 2"/>
          <p:cNvCxnSpPr/>
          <p:nvPr>
            <p:custDataLst>
              <p:tags r:id="rId2"/>
            </p:custDataLst>
          </p:nvPr>
        </p:nvCxnSpPr>
        <p:spPr>
          <a:xfrm>
            <a:off x="247015" y="968375"/>
            <a:ext cx="11600815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graphicFrame>
        <p:nvGraphicFramePr>
          <p:cNvPr id="2" name="表格 1">
            <a:extLst>
              <a:ext uri="{FF2B5EF4-FFF2-40B4-BE49-F238E27FC236}">
                <a16:creationId xmlns:a16="http://schemas.microsoft.com/office/drawing/2014/main" id="{543B6D6F-DFD4-1AD3-2BD2-A651780468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4049042"/>
              </p:ext>
            </p:extLst>
          </p:nvPr>
        </p:nvGraphicFramePr>
        <p:xfrm>
          <a:off x="295592" y="1234340"/>
          <a:ext cx="11600815" cy="5422608"/>
        </p:xfrm>
        <a:graphic>
          <a:graphicData uri="http://schemas.openxmlformats.org/drawingml/2006/table">
            <a:tbl>
              <a:tblPr firstRow="1" firstCol="1" bandRow="1">
                <a:tableStyleId>{00A15C55-8517-42AA-B614-E9B94910E393}</a:tableStyleId>
              </a:tblPr>
              <a:tblGrid>
                <a:gridCol w="1669079">
                  <a:extLst>
                    <a:ext uri="{9D8B030D-6E8A-4147-A177-3AD203B41FA5}">
                      <a16:colId xmlns:a16="http://schemas.microsoft.com/office/drawing/2014/main" val="3709409157"/>
                    </a:ext>
                  </a:extLst>
                </a:gridCol>
                <a:gridCol w="3164813">
                  <a:extLst>
                    <a:ext uri="{9D8B030D-6E8A-4147-A177-3AD203B41FA5}">
                      <a16:colId xmlns:a16="http://schemas.microsoft.com/office/drawing/2014/main" val="1148828006"/>
                    </a:ext>
                  </a:extLst>
                </a:gridCol>
                <a:gridCol w="3866063">
                  <a:extLst>
                    <a:ext uri="{9D8B030D-6E8A-4147-A177-3AD203B41FA5}">
                      <a16:colId xmlns:a16="http://schemas.microsoft.com/office/drawing/2014/main" val="2088434951"/>
                    </a:ext>
                  </a:extLst>
                </a:gridCol>
                <a:gridCol w="2900860">
                  <a:extLst>
                    <a:ext uri="{9D8B030D-6E8A-4147-A177-3AD203B41FA5}">
                      <a16:colId xmlns:a16="http://schemas.microsoft.com/office/drawing/2014/main" val="1509292812"/>
                    </a:ext>
                  </a:extLst>
                </a:gridCol>
              </a:tblGrid>
              <a:tr h="1355652">
                <a:tc>
                  <a:txBody>
                    <a:bodyPr/>
                    <a:lstStyle/>
                    <a:p>
                      <a:pPr algn="ctr"/>
                      <a:r>
                        <a:rPr lang="zh-CN" sz="1400" kern="100">
                          <a:effectLst/>
                        </a:rPr>
                        <a:t>类别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仿宋" panose="02010609060101010101" pitchFamily="49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1400" kern="100">
                          <a:effectLst/>
                        </a:rPr>
                        <a:t>考核目标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仿宋" panose="02010609060101010101" pitchFamily="49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1400" kern="100">
                          <a:effectLst/>
                        </a:rPr>
                        <a:t>完成情况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仿宋" panose="02010609060101010101" pitchFamily="49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1400" kern="100" dirty="0">
                          <a:effectLst/>
                        </a:rPr>
                        <a:t>说明</a:t>
                      </a:r>
                      <a:endParaRPr lang="zh-CN" sz="2000" kern="100" dirty="0">
                        <a:effectLst/>
                        <a:latin typeface="Times New Roman" panose="02020603050405020304" pitchFamily="18" charset="0"/>
                        <a:ea typeface="仿宋" panose="02010609060101010101" pitchFamily="49" charset="-122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40539360"/>
                  </a:ext>
                </a:extLst>
              </a:tr>
              <a:tr h="1355652">
                <a:tc>
                  <a:txBody>
                    <a:bodyPr/>
                    <a:lstStyle/>
                    <a:p>
                      <a:pPr algn="ctr"/>
                      <a:r>
                        <a:rPr lang="zh-CN" sz="1400" kern="100">
                          <a:effectLst/>
                        </a:rPr>
                        <a:t>科技成果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仿宋" panose="02010609060101010101" pitchFamily="49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kern="100">
                          <a:effectLst/>
                        </a:rPr>
                        <a:t> 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仿宋" panose="02010609060101010101" pitchFamily="49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kern="100">
                          <a:effectLst/>
                        </a:rPr>
                        <a:t> 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仿宋" panose="02010609060101010101" pitchFamily="49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kern="100">
                          <a:effectLst/>
                        </a:rPr>
                        <a:t> 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仿宋" panose="02010609060101010101" pitchFamily="49" charset="-122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61499046"/>
                  </a:ext>
                </a:extLst>
              </a:tr>
              <a:tr h="1355652">
                <a:tc>
                  <a:txBody>
                    <a:bodyPr/>
                    <a:lstStyle/>
                    <a:p>
                      <a:pPr algn="ctr"/>
                      <a:r>
                        <a:rPr lang="zh-CN" sz="1400" kern="100">
                          <a:effectLst/>
                        </a:rPr>
                        <a:t>产业化成果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仿宋" panose="02010609060101010101" pitchFamily="49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kern="100">
                          <a:effectLst/>
                        </a:rPr>
                        <a:t> 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仿宋" panose="02010609060101010101" pitchFamily="49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kern="100">
                          <a:effectLst/>
                        </a:rPr>
                        <a:t> 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仿宋" panose="02010609060101010101" pitchFamily="49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kern="100">
                          <a:effectLst/>
                        </a:rPr>
                        <a:t> 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仿宋" panose="02010609060101010101" pitchFamily="49" charset="-122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509427414"/>
                  </a:ext>
                </a:extLst>
              </a:tr>
              <a:tr h="1355652">
                <a:tc>
                  <a:txBody>
                    <a:bodyPr/>
                    <a:lstStyle/>
                    <a:p>
                      <a:pPr algn="ctr"/>
                      <a:r>
                        <a:rPr lang="zh-CN" sz="1400" kern="100" dirty="0">
                          <a:effectLst/>
                        </a:rPr>
                        <a:t>建设成果</a:t>
                      </a:r>
                      <a:endParaRPr lang="zh-CN" sz="2000" kern="100" dirty="0">
                        <a:effectLst/>
                        <a:latin typeface="Times New Roman" panose="02020603050405020304" pitchFamily="18" charset="0"/>
                        <a:ea typeface="仿宋" panose="02010609060101010101" pitchFamily="49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kern="100">
                          <a:effectLst/>
                        </a:rPr>
                        <a:t> 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仿宋" panose="02010609060101010101" pitchFamily="49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kern="100">
                          <a:effectLst/>
                        </a:rPr>
                        <a:t> </a:t>
                      </a:r>
                      <a:endParaRPr lang="zh-CN" sz="1400" kern="100">
                        <a:effectLst/>
                        <a:latin typeface="Times New Roman" panose="02020603050405020304" pitchFamily="18" charset="0"/>
                        <a:ea typeface="仿宋" panose="02010609060101010101" pitchFamily="49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kern="100" dirty="0">
                          <a:effectLst/>
                        </a:rPr>
                        <a:t> </a:t>
                      </a:r>
                      <a:endParaRPr lang="zh-CN" sz="1400" kern="100" dirty="0">
                        <a:effectLst/>
                        <a:latin typeface="Times New Roman" panose="02020603050405020304" pitchFamily="18" charset="0"/>
                        <a:ea typeface="仿宋" panose="02010609060101010101" pitchFamily="49" charset="-122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357409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756332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25"/>
          <p:cNvSpPr txBox="1"/>
          <p:nvPr/>
        </p:nvSpPr>
        <p:spPr>
          <a:xfrm>
            <a:off x="247014" y="394325"/>
            <a:ext cx="10078672" cy="546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600" b="1" i="0" u="none" strike="noStrike" kern="1200" cap="none" spc="100" normalizeH="0" baseline="0" noProof="0" dirty="0">
                <a:ln>
                  <a:noFill/>
                </a:ln>
                <a:solidFill>
                  <a:srgbClr val="A6292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2.5 </a:t>
            </a:r>
            <a:r>
              <a:rPr lang="zh-CN" altLang="en-US" sz="2600" b="1" spc="100" dirty="0">
                <a:solidFill>
                  <a:srgbClr val="A6292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成果产出情况</a:t>
            </a:r>
            <a:endParaRPr kumimoji="0" lang="zh-CN" altLang="en-US" sz="2600" b="1" i="0" u="none" strike="noStrike" kern="1200" cap="none" spc="100" normalizeH="0" baseline="0" noProof="0" dirty="0">
              <a:ln>
                <a:noFill/>
              </a:ln>
              <a:solidFill>
                <a:srgbClr val="A6292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pic>
        <p:nvPicPr>
          <p:cNvPr id="24" name="图片 23" descr="logo红色版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screen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062210" y="220345"/>
            <a:ext cx="2044700" cy="894715"/>
          </a:xfrm>
          <a:prstGeom prst="rect">
            <a:avLst/>
          </a:prstGeom>
        </p:spPr>
      </p:pic>
      <p:cxnSp>
        <p:nvCxnSpPr>
          <p:cNvPr id="3" name="直接连接符 2"/>
          <p:cNvCxnSpPr/>
          <p:nvPr>
            <p:custDataLst>
              <p:tags r:id="rId2"/>
            </p:custDataLst>
          </p:nvPr>
        </p:nvCxnSpPr>
        <p:spPr>
          <a:xfrm>
            <a:off x="247015" y="968375"/>
            <a:ext cx="11600815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83879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1648141" y="-5"/>
            <a:ext cx="9145090" cy="5011815"/>
          </a:xfrm>
          <a:prstGeom prst="rect">
            <a:avLst/>
          </a:prstGeom>
          <a:blipFill dpi="0" rotWithShape="1">
            <a:blip r:embed="rId3" cstate="print">
              <a:alphaModFix amt="4000"/>
            </a:blip>
            <a:srcRect/>
            <a:stretch>
              <a:fillRect/>
            </a:stretch>
          </a:blip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606918" y="2806886"/>
            <a:ext cx="4970346" cy="1141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en-US" altLang="zh-CN" sz="6000" b="1" spc="100" noProof="1">
                <a:solidFill>
                  <a:srgbClr val="AB2B2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rPr>
              <a:t>3.</a:t>
            </a:r>
            <a:r>
              <a:rPr lang="zh-CN" altLang="en-US" sz="6000" b="1" spc="100" noProof="1">
                <a:solidFill>
                  <a:srgbClr val="AB2B2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rPr>
              <a:t>产业化成效</a:t>
            </a:r>
          </a:p>
        </p:txBody>
      </p:sp>
      <p:sp>
        <p:nvSpPr>
          <p:cNvPr id="13" name="矩形 12"/>
          <p:cNvSpPr/>
          <p:nvPr/>
        </p:nvSpPr>
        <p:spPr>
          <a:xfrm rot="19489470">
            <a:off x="2087430" y="75101"/>
            <a:ext cx="7815223" cy="702598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 rot="19677627">
            <a:off x="1696367" y="-185105"/>
            <a:ext cx="8799268" cy="7539332"/>
          </a:xfrm>
          <a:prstGeom prst="rect">
            <a:avLst/>
          </a:prstGeom>
          <a:noFill/>
          <a:ln w="393700">
            <a:gradFill flip="none" rotWithShape="1">
              <a:gsLst>
                <a:gs pos="0">
                  <a:schemeClr val="accent3">
                    <a:lumMod val="67000"/>
                    <a:alpha val="0"/>
                  </a:schemeClr>
                </a:gs>
                <a:gs pos="75000">
                  <a:srgbClr val="D9D7DA">
                    <a:alpha val="36000"/>
                  </a:srgbClr>
                </a:gs>
                <a:gs pos="100000">
                  <a:schemeClr val="accent3">
                    <a:lumMod val="60000"/>
                    <a:lumOff val="40000"/>
                    <a:alpha val="0"/>
                  </a:schemeClr>
                </a:gs>
              </a:gsLst>
              <a:lin ang="81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 rot="19689791">
            <a:off x="1250990" y="-594491"/>
            <a:ext cx="9690020" cy="8358103"/>
          </a:xfrm>
          <a:prstGeom prst="rect">
            <a:avLst/>
          </a:prstGeom>
          <a:noFill/>
          <a:ln w="25400">
            <a:solidFill>
              <a:srgbClr val="AB2B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 rot="19677627">
            <a:off x="837848" y="-966170"/>
            <a:ext cx="10516304" cy="9101460"/>
          </a:xfrm>
          <a:prstGeom prst="rect">
            <a:avLst/>
          </a:prstGeom>
          <a:noFill/>
          <a:ln w="304800">
            <a:gradFill flip="none" rotWithShape="1">
              <a:gsLst>
                <a:gs pos="0">
                  <a:schemeClr val="accent3">
                    <a:lumMod val="67000"/>
                    <a:alpha val="0"/>
                  </a:schemeClr>
                </a:gs>
                <a:gs pos="69000">
                  <a:srgbClr val="D9D7DA">
                    <a:alpha val="32000"/>
                  </a:srgbClr>
                </a:gs>
                <a:gs pos="100000">
                  <a:schemeClr val="accent3">
                    <a:lumMod val="60000"/>
                    <a:lumOff val="40000"/>
                    <a:alpha val="0"/>
                  </a:schemeClr>
                </a:gs>
              </a:gsLst>
              <a:lin ang="81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 rot="19677627">
            <a:off x="631957" y="-1193179"/>
            <a:ext cx="10928087" cy="9555478"/>
          </a:xfrm>
          <a:prstGeom prst="rect">
            <a:avLst/>
          </a:prstGeom>
          <a:noFill/>
          <a:ln w="127000">
            <a:solidFill>
              <a:srgbClr val="AB2B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直角三角形 19"/>
          <p:cNvSpPr/>
          <p:nvPr/>
        </p:nvSpPr>
        <p:spPr>
          <a:xfrm flipV="1">
            <a:off x="-1" y="-5"/>
            <a:ext cx="2809876" cy="1756941"/>
          </a:xfrm>
          <a:prstGeom prst="rtTriangle">
            <a:avLst/>
          </a:prstGeom>
          <a:solidFill>
            <a:srgbClr val="AB2B2B"/>
          </a:solid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直角三角形 20"/>
          <p:cNvSpPr/>
          <p:nvPr/>
        </p:nvSpPr>
        <p:spPr>
          <a:xfrm rot="16200000" flipV="1">
            <a:off x="-559805" y="4699477"/>
            <a:ext cx="2809876" cy="1756941"/>
          </a:xfrm>
          <a:prstGeom prst="rtTriangle">
            <a:avLst/>
          </a:prstGeom>
          <a:solidFill>
            <a:srgbClr val="AB2B2B"/>
          </a:solid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直角三角形 21"/>
          <p:cNvSpPr/>
          <p:nvPr/>
        </p:nvSpPr>
        <p:spPr>
          <a:xfrm rot="16200000" flipH="1">
            <a:off x="9801294" y="562042"/>
            <a:ext cx="2952749" cy="1828666"/>
          </a:xfrm>
          <a:prstGeom prst="rtTriangle">
            <a:avLst/>
          </a:prstGeom>
          <a:solidFill>
            <a:srgbClr val="AB2B2B"/>
          </a:solid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直角三角形 22"/>
          <p:cNvSpPr/>
          <p:nvPr/>
        </p:nvSpPr>
        <p:spPr>
          <a:xfrm flipH="1">
            <a:off x="9783191" y="5443226"/>
            <a:ext cx="2442147" cy="1414770"/>
          </a:xfrm>
          <a:prstGeom prst="rtTriangle">
            <a:avLst/>
          </a:prstGeom>
          <a:solidFill>
            <a:srgbClr val="AB2B2B"/>
          </a:solid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430953" y="2625969"/>
            <a:ext cx="5322277" cy="1602154"/>
          </a:xfrm>
          <a:prstGeom prst="rect">
            <a:avLst/>
          </a:prstGeom>
          <a:noFill/>
          <a:ln w="12700">
            <a:solidFill>
              <a:srgbClr val="D9D7D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3430953" y="4228123"/>
            <a:ext cx="5322277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/>
        </p:nvGrpSpPr>
        <p:grpSpPr>
          <a:xfrm>
            <a:off x="3829685" y="4875530"/>
            <a:ext cx="4923790" cy="1646555"/>
            <a:chOff x="6031" y="7678"/>
            <a:chExt cx="7754" cy="2593"/>
          </a:xfrm>
        </p:grpSpPr>
        <p:grpSp>
          <p:nvGrpSpPr>
            <p:cNvPr id="5" name="组合 4"/>
            <p:cNvGrpSpPr/>
            <p:nvPr/>
          </p:nvGrpSpPr>
          <p:grpSpPr>
            <a:xfrm>
              <a:off x="6031" y="7893"/>
              <a:ext cx="7754" cy="2379"/>
              <a:chOff x="3606918" y="4989267"/>
              <a:chExt cx="4923611" cy="1510569"/>
            </a:xfrm>
          </p:grpSpPr>
          <p:pic>
            <p:nvPicPr>
              <p:cNvPr id="3" name="图片 2" descr="logo红色版"/>
              <p:cNvPicPr>
                <a:picLocks noChangeAspect="1"/>
              </p:cNvPicPr>
              <p:nvPr/>
            </p:nvPicPr>
            <p:blipFill>
              <a:blip r:embed="rId4" cstate="screen">
                <a:clrChange>
                  <a:clrFrom>
                    <a:srgbClr val="FFFFFF">
                      <a:alpha val="100000"/>
                    </a:srgbClr>
                  </a:clrFrom>
                  <a:clrTo>
                    <a:srgbClr val="FFFFFF">
                      <a:alpha val="100000"/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5451305" y="4989267"/>
                <a:ext cx="3079224" cy="1347379"/>
              </a:xfrm>
              <a:prstGeom prst="rect">
                <a:avLst/>
              </a:prstGeom>
            </p:spPr>
          </p:pic>
          <p:pic>
            <p:nvPicPr>
              <p:cNvPr id="6" name="图片 5"/>
              <p:cNvPicPr>
                <a:picLocks noChangeAspect="1"/>
              </p:cNvPicPr>
              <p:nvPr/>
            </p:nvPicPr>
            <p:blipFill>
              <a:blip r:embed="rId5" cstate="screen"/>
              <a:stretch>
                <a:fillRect/>
              </a:stretch>
            </p:blipFill>
            <p:spPr>
              <a:xfrm>
                <a:off x="3606918" y="6052649"/>
                <a:ext cx="2000300" cy="447187"/>
              </a:xfrm>
              <a:prstGeom prst="rect">
                <a:avLst/>
              </a:prstGeom>
            </p:spPr>
          </p:pic>
        </p:grpSp>
        <p:pic>
          <p:nvPicPr>
            <p:cNvPr id="7" name="图片 6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84" y="7678"/>
              <a:ext cx="2098" cy="1884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25"/>
          <p:cNvSpPr txBox="1"/>
          <p:nvPr/>
        </p:nvSpPr>
        <p:spPr>
          <a:xfrm>
            <a:off x="247014" y="394325"/>
            <a:ext cx="10078672" cy="546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600" b="1" i="0" u="none" strike="noStrike" kern="1200" cap="none" spc="100" normalizeH="0" baseline="0" noProof="0" dirty="0">
                <a:ln>
                  <a:noFill/>
                </a:ln>
                <a:solidFill>
                  <a:srgbClr val="A6292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3.1 </a:t>
            </a:r>
            <a:r>
              <a:rPr kumimoji="0" lang="zh-CN" altLang="en-US" sz="2600" b="1" i="0" u="none" strike="noStrike" kern="1200" cap="none" spc="100" normalizeH="0" baseline="0" noProof="0" dirty="0">
                <a:ln>
                  <a:noFill/>
                </a:ln>
                <a:solidFill>
                  <a:srgbClr val="A6292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成果转移、转化及产业化情况</a:t>
            </a:r>
          </a:p>
        </p:txBody>
      </p:sp>
      <p:pic>
        <p:nvPicPr>
          <p:cNvPr id="24" name="图片 23" descr="logo红色版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screen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062210" y="220345"/>
            <a:ext cx="2044700" cy="894715"/>
          </a:xfrm>
          <a:prstGeom prst="rect">
            <a:avLst/>
          </a:prstGeom>
        </p:spPr>
      </p:pic>
      <p:cxnSp>
        <p:nvCxnSpPr>
          <p:cNvPr id="3" name="直接连接符 2"/>
          <p:cNvCxnSpPr/>
          <p:nvPr>
            <p:custDataLst>
              <p:tags r:id="rId2"/>
            </p:custDataLst>
          </p:nvPr>
        </p:nvCxnSpPr>
        <p:spPr>
          <a:xfrm>
            <a:off x="247015" y="968375"/>
            <a:ext cx="11600815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23052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1648141" y="-5"/>
            <a:ext cx="9145090" cy="5011815"/>
          </a:xfrm>
          <a:prstGeom prst="rect">
            <a:avLst/>
          </a:prstGeom>
          <a:blipFill dpi="0" rotWithShape="1">
            <a:blip r:embed="rId3" cstate="print">
              <a:alphaModFix amt="4000"/>
            </a:blip>
            <a:srcRect/>
            <a:stretch>
              <a:fillRect/>
            </a:stretch>
          </a:blip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606918" y="2806886"/>
            <a:ext cx="4970346" cy="1141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0" b="1" i="0" u="none" strike="noStrike" kern="1200" cap="none" spc="100" normalizeH="0" baseline="0" noProof="1">
                <a:ln>
                  <a:noFill/>
                </a:ln>
                <a:solidFill>
                  <a:srgbClr val="AB2B2B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charset="0"/>
              </a:rPr>
              <a:t>4.</a:t>
            </a:r>
            <a:r>
              <a:rPr kumimoji="0" lang="zh-CN" altLang="en-US" sz="6000" b="1" i="0" u="none" strike="noStrike" kern="1200" cap="none" spc="100" normalizeH="0" baseline="0" noProof="1">
                <a:ln>
                  <a:noFill/>
                </a:ln>
                <a:solidFill>
                  <a:srgbClr val="AB2B2B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charset="0"/>
              </a:rPr>
              <a:t>经费情况</a:t>
            </a:r>
          </a:p>
        </p:txBody>
      </p:sp>
      <p:sp>
        <p:nvSpPr>
          <p:cNvPr id="13" name="矩形 12"/>
          <p:cNvSpPr/>
          <p:nvPr/>
        </p:nvSpPr>
        <p:spPr>
          <a:xfrm rot="19489470">
            <a:off x="2087430" y="75101"/>
            <a:ext cx="7815223" cy="702598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" name="矩形 14"/>
          <p:cNvSpPr/>
          <p:nvPr/>
        </p:nvSpPr>
        <p:spPr>
          <a:xfrm rot="19677627">
            <a:off x="1696367" y="-185105"/>
            <a:ext cx="8799268" cy="7539332"/>
          </a:xfrm>
          <a:prstGeom prst="rect">
            <a:avLst/>
          </a:prstGeom>
          <a:noFill/>
          <a:ln w="393700">
            <a:gradFill flip="none" rotWithShape="1">
              <a:gsLst>
                <a:gs pos="0">
                  <a:schemeClr val="accent3">
                    <a:lumMod val="67000"/>
                    <a:alpha val="0"/>
                  </a:schemeClr>
                </a:gs>
                <a:gs pos="75000">
                  <a:srgbClr val="D9D7DA">
                    <a:alpha val="36000"/>
                  </a:srgbClr>
                </a:gs>
                <a:gs pos="100000">
                  <a:schemeClr val="accent3">
                    <a:lumMod val="60000"/>
                    <a:lumOff val="40000"/>
                    <a:alpha val="0"/>
                  </a:schemeClr>
                </a:gs>
              </a:gsLst>
              <a:lin ang="81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6" name="矩形 15"/>
          <p:cNvSpPr/>
          <p:nvPr/>
        </p:nvSpPr>
        <p:spPr>
          <a:xfrm rot="19689791">
            <a:off x="1250990" y="-594491"/>
            <a:ext cx="9690020" cy="8358103"/>
          </a:xfrm>
          <a:prstGeom prst="rect">
            <a:avLst/>
          </a:prstGeom>
          <a:noFill/>
          <a:ln w="25400">
            <a:solidFill>
              <a:srgbClr val="AB2B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" name="矩形 16"/>
          <p:cNvSpPr/>
          <p:nvPr/>
        </p:nvSpPr>
        <p:spPr>
          <a:xfrm rot="19677627">
            <a:off x="837848" y="-966170"/>
            <a:ext cx="10516304" cy="9101460"/>
          </a:xfrm>
          <a:prstGeom prst="rect">
            <a:avLst/>
          </a:prstGeom>
          <a:noFill/>
          <a:ln w="304800">
            <a:gradFill flip="none" rotWithShape="1">
              <a:gsLst>
                <a:gs pos="0">
                  <a:schemeClr val="accent3">
                    <a:lumMod val="67000"/>
                    <a:alpha val="0"/>
                  </a:schemeClr>
                </a:gs>
                <a:gs pos="69000">
                  <a:srgbClr val="D9D7DA">
                    <a:alpha val="32000"/>
                  </a:srgbClr>
                </a:gs>
                <a:gs pos="100000">
                  <a:schemeClr val="accent3">
                    <a:lumMod val="60000"/>
                    <a:lumOff val="40000"/>
                    <a:alpha val="0"/>
                  </a:schemeClr>
                </a:gs>
              </a:gsLst>
              <a:lin ang="81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" name="矩形 17"/>
          <p:cNvSpPr/>
          <p:nvPr/>
        </p:nvSpPr>
        <p:spPr>
          <a:xfrm rot="19677627">
            <a:off x="631957" y="-1193179"/>
            <a:ext cx="10928087" cy="9555478"/>
          </a:xfrm>
          <a:prstGeom prst="rect">
            <a:avLst/>
          </a:prstGeom>
          <a:noFill/>
          <a:ln w="127000">
            <a:solidFill>
              <a:srgbClr val="AB2B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" name="直角三角形 19"/>
          <p:cNvSpPr/>
          <p:nvPr/>
        </p:nvSpPr>
        <p:spPr>
          <a:xfrm flipV="1">
            <a:off x="-1" y="-5"/>
            <a:ext cx="2809876" cy="1756941"/>
          </a:xfrm>
          <a:prstGeom prst="rtTriangle">
            <a:avLst/>
          </a:prstGeom>
          <a:solidFill>
            <a:srgbClr val="AB2B2B"/>
          </a:solid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" name="直角三角形 20"/>
          <p:cNvSpPr/>
          <p:nvPr/>
        </p:nvSpPr>
        <p:spPr>
          <a:xfrm rot="16200000" flipV="1">
            <a:off x="-559805" y="4699477"/>
            <a:ext cx="2809876" cy="1756941"/>
          </a:xfrm>
          <a:prstGeom prst="rtTriangle">
            <a:avLst/>
          </a:prstGeom>
          <a:solidFill>
            <a:srgbClr val="AB2B2B"/>
          </a:solid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" name="直角三角形 21"/>
          <p:cNvSpPr/>
          <p:nvPr/>
        </p:nvSpPr>
        <p:spPr>
          <a:xfrm rot="16200000" flipH="1">
            <a:off x="9801294" y="562042"/>
            <a:ext cx="2952749" cy="1828666"/>
          </a:xfrm>
          <a:prstGeom prst="rtTriangle">
            <a:avLst/>
          </a:prstGeom>
          <a:solidFill>
            <a:srgbClr val="AB2B2B"/>
          </a:solid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" name="直角三角形 22"/>
          <p:cNvSpPr/>
          <p:nvPr/>
        </p:nvSpPr>
        <p:spPr>
          <a:xfrm flipH="1">
            <a:off x="9783191" y="5443226"/>
            <a:ext cx="2442147" cy="1414770"/>
          </a:xfrm>
          <a:prstGeom prst="rtTriangle">
            <a:avLst/>
          </a:prstGeom>
          <a:solidFill>
            <a:srgbClr val="AB2B2B"/>
          </a:solid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430953" y="2625969"/>
            <a:ext cx="5322277" cy="1602154"/>
          </a:xfrm>
          <a:prstGeom prst="rect">
            <a:avLst/>
          </a:prstGeom>
          <a:noFill/>
          <a:ln w="12700">
            <a:solidFill>
              <a:srgbClr val="D9D7D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3430953" y="4228123"/>
            <a:ext cx="5322277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/>
        </p:nvGrpSpPr>
        <p:grpSpPr>
          <a:xfrm>
            <a:off x="3829685" y="4875530"/>
            <a:ext cx="4923790" cy="1646555"/>
            <a:chOff x="6031" y="7678"/>
            <a:chExt cx="7754" cy="2593"/>
          </a:xfrm>
        </p:grpSpPr>
        <p:grpSp>
          <p:nvGrpSpPr>
            <p:cNvPr id="5" name="组合 4"/>
            <p:cNvGrpSpPr/>
            <p:nvPr/>
          </p:nvGrpSpPr>
          <p:grpSpPr>
            <a:xfrm>
              <a:off x="6031" y="7893"/>
              <a:ext cx="7754" cy="2379"/>
              <a:chOff x="3606918" y="4989267"/>
              <a:chExt cx="4923611" cy="1510569"/>
            </a:xfrm>
          </p:grpSpPr>
          <p:pic>
            <p:nvPicPr>
              <p:cNvPr id="3" name="图片 2" descr="logo红色版"/>
              <p:cNvPicPr>
                <a:picLocks noChangeAspect="1"/>
              </p:cNvPicPr>
              <p:nvPr/>
            </p:nvPicPr>
            <p:blipFill>
              <a:blip r:embed="rId4" cstate="screen">
                <a:clrChange>
                  <a:clrFrom>
                    <a:srgbClr val="FFFFFF">
                      <a:alpha val="100000"/>
                    </a:srgbClr>
                  </a:clrFrom>
                  <a:clrTo>
                    <a:srgbClr val="FFFFFF">
                      <a:alpha val="100000"/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5451305" y="4989267"/>
                <a:ext cx="3079224" cy="1347379"/>
              </a:xfrm>
              <a:prstGeom prst="rect">
                <a:avLst/>
              </a:prstGeom>
            </p:spPr>
          </p:pic>
          <p:pic>
            <p:nvPicPr>
              <p:cNvPr id="6" name="图片 5"/>
              <p:cNvPicPr>
                <a:picLocks noChangeAspect="1"/>
              </p:cNvPicPr>
              <p:nvPr/>
            </p:nvPicPr>
            <p:blipFill>
              <a:blip r:embed="rId5" cstate="screen"/>
              <a:stretch>
                <a:fillRect/>
              </a:stretch>
            </p:blipFill>
            <p:spPr>
              <a:xfrm>
                <a:off x="3606918" y="6052649"/>
                <a:ext cx="2000300" cy="447187"/>
              </a:xfrm>
              <a:prstGeom prst="rect">
                <a:avLst/>
              </a:prstGeom>
            </p:spPr>
          </p:pic>
        </p:grpSp>
        <p:pic>
          <p:nvPicPr>
            <p:cNvPr id="7" name="图片 6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84" y="7678"/>
              <a:ext cx="2098" cy="18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465533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25"/>
          <p:cNvSpPr txBox="1"/>
          <p:nvPr/>
        </p:nvSpPr>
        <p:spPr>
          <a:xfrm>
            <a:off x="247014" y="394325"/>
            <a:ext cx="10078672" cy="546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600" b="1" i="0" u="none" strike="noStrike" kern="1200" cap="none" spc="100" normalizeH="0" baseline="0" noProof="0" dirty="0">
                <a:ln>
                  <a:noFill/>
                </a:ln>
                <a:solidFill>
                  <a:srgbClr val="A6292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4.1 </a:t>
            </a:r>
            <a:r>
              <a:rPr kumimoji="0" lang="zh-CN" altLang="en-US" sz="2600" b="1" i="0" u="none" strike="noStrike" kern="1200" cap="none" spc="100" normalizeH="0" baseline="0" noProof="0" dirty="0">
                <a:ln>
                  <a:noFill/>
                </a:ln>
                <a:solidFill>
                  <a:srgbClr val="A6292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配套经费到位情况</a:t>
            </a:r>
          </a:p>
        </p:txBody>
      </p:sp>
      <p:pic>
        <p:nvPicPr>
          <p:cNvPr id="24" name="图片 23" descr="logo红色版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screen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062210" y="220345"/>
            <a:ext cx="2044700" cy="894715"/>
          </a:xfrm>
          <a:prstGeom prst="rect">
            <a:avLst/>
          </a:prstGeom>
        </p:spPr>
      </p:pic>
      <p:cxnSp>
        <p:nvCxnSpPr>
          <p:cNvPr id="3" name="直接连接符 2"/>
          <p:cNvCxnSpPr/>
          <p:nvPr>
            <p:custDataLst>
              <p:tags r:id="rId2"/>
            </p:custDataLst>
          </p:nvPr>
        </p:nvCxnSpPr>
        <p:spPr>
          <a:xfrm>
            <a:off x="247015" y="968375"/>
            <a:ext cx="11600815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64473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25"/>
          <p:cNvSpPr txBox="1"/>
          <p:nvPr/>
        </p:nvSpPr>
        <p:spPr>
          <a:xfrm>
            <a:off x="247014" y="394325"/>
            <a:ext cx="10078672" cy="546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600" b="1" i="0" u="none" strike="noStrike" kern="1200" cap="none" spc="100" normalizeH="0" baseline="0" noProof="0" dirty="0">
                <a:ln>
                  <a:noFill/>
                </a:ln>
                <a:solidFill>
                  <a:srgbClr val="A6292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4.2 </a:t>
            </a:r>
            <a:r>
              <a:rPr kumimoji="0" lang="zh-CN" altLang="en-US" sz="2600" b="1" i="0" u="none" strike="noStrike" kern="1200" cap="none" spc="100" normalizeH="0" baseline="0" noProof="0" dirty="0">
                <a:ln>
                  <a:noFill/>
                </a:ln>
                <a:solidFill>
                  <a:srgbClr val="A6292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院拨经费及配套经费支出使用情况</a:t>
            </a:r>
          </a:p>
        </p:txBody>
      </p:sp>
      <p:pic>
        <p:nvPicPr>
          <p:cNvPr id="24" name="图片 23" descr="logo红色版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screen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062210" y="220345"/>
            <a:ext cx="2044700" cy="894715"/>
          </a:xfrm>
          <a:prstGeom prst="rect">
            <a:avLst/>
          </a:prstGeom>
        </p:spPr>
      </p:pic>
      <p:cxnSp>
        <p:nvCxnSpPr>
          <p:cNvPr id="3" name="直接连接符 2"/>
          <p:cNvCxnSpPr/>
          <p:nvPr>
            <p:custDataLst>
              <p:tags r:id="rId2"/>
            </p:custDataLst>
          </p:nvPr>
        </p:nvCxnSpPr>
        <p:spPr>
          <a:xfrm>
            <a:off x="247015" y="968375"/>
            <a:ext cx="11600815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7966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2776746" y="4593301"/>
            <a:ext cx="6638508" cy="2476239"/>
          </a:xfrm>
          <a:prstGeom prst="rect">
            <a:avLst/>
          </a:prstGeom>
          <a:blipFill dpi="0" rotWithShape="1">
            <a:blip r:embed="rId3" cstate="screen">
              <a:alphaModFix amt="5000"/>
            </a:blip>
            <a:srcRect/>
            <a:stretch>
              <a:fillRect t="-50527" b="1"/>
            </a:stretch>
          </a:blip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2809875" y="2395183"/>
            <a:ext cx="7553460" cy="0"/>
          </a:xfrm>
          <a:prstGeom prst="line">
            <a:avLst/>
          </a:prstGeom>
          <a:ln w="19050">
            <a:solidFill>
              <a:srgbClr val="AB2B2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2776746" y="4846222"/>
            <a:ext cx="7714791" cy="0"/>
          </a:xfrm>
          <a:prstGeom prst="line">
            <a:avLst/>
          </a:prstGeom>
          <a:ln w="19050">
            <a:solidFill>
              <a:srgbClr val="AB2B2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1551583" y="2971761"/>
            <a:ext cx="9927771" cy="1141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5000"/>
              </a:lnSpc>
              <a:spcBef>
                <a:spcPct val="0"/>
              </a:spcBef>
              <a:buFontTx/>
              <a:buNone/>
            </a:pPr>
            <a:r>
              <a:rPr lang="zh-CN" altLang="en-US" sz="6000" b="1" spc="100" dirty="0">
                <a:solidFill>
                  <a:srgbClr val="AB2B2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汇报完毕，恳请指正！</a:t>
            </a:r>
          </a:p>
        </p:txBody>
      </p:sp>
      <p:sp>
        <p:nvSpPr>
          <p:cNvPr id="13" name="矩形 12"/>
          <p:cNvSpPr/>
          <p:nvPr/>
        </p:nvSpPr>
        <p:spPr>
          <a:xfrm rot="19489470">
            <a:off x="2087430" y="75101"/>
            <a:ext cx="7815223" cy="702598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 rot="19677627">
            <a:off x="1697002" y="-185105"/>
            <a:ext cx="8799268" cy="7539332"/>
          </a:xfrm>
          <a:prstGeom prst="rect">
            <a:avLst/>
          </a:prstGeom>
          <a:noFill/>
          <a:ln w="393700">
            <a:gradFill flip="none" rotWithShape="1">
              <a:gsLst>
                <a:gs pos="0">
                  <a:schemeClr val="accent3">
                    <a:lumMod val="67000"/>
                    <a:alpha val="0"/>
                  </a:schemeClr>
                </a:gs>
                <a:gs pos="75000">
                  <a:srgbClr val="D9D7DA">
                    <a:alpha val="36000"/>
                  </a:srgbClr>
                </a:gs>
                <a:gs pos="100000">
                  <a:schemeClr val="accent3">
                    <a:lumMod val="60000"/>
                    <a:lumOff val="40000"/>
                    <a:alpha val="0"/>
                  </a:schemeClr>
                </a:gs>
              </a:gsLst>
              <a:lin ang="81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 rot="19689791">
            <a:off x="1250990" y="-594491"/>
            <a:ext cx="9690020" cy="8358103"/>
          </a:xfrm>
          <a:prstGeom prst="rect">
            <a:avLst/>
          </a:prstGeom>
          <a:noFill/>
          <a:ln w="25400">
            <a:solidFill>
              <a:srgbClr val="AB2B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 rot="19677627">
            <a:off x="837848" y="-966170"/>
            <a:ext cx="10516304" cy="9101460"/>
          </a:xfrm>
          <a:prstGeom prst="rect">
            <a:avLst/>
          </a:prstGeom>
          <a:noFill/>
          <a:ln w="304800">
            <a:gradFill flip="none" rotWithShape="1">
              <a:gsLst>
                <a:gs pos="0">
                  <a:schemeClr val="accent3">
                    <a:lumMod val="67000"/>
                    <a:alpha val="0"/>
                  </a:schemeClr>
                </a:gs>
                <a:gs pos="69000">
                  <a:srgbClr val="D9D7DA">
                    <a:alpha val="32000"/>
                  </a:srgbClr>
                </a:gs>
                <a:gs pos="100000">
                  <a:schemeClr val="accent3">
                    <a:lumMod val="60000"/>
                    <a:lumOff val="40000"/>
                    <a:alpha val="0"/>
                  </a:schemeClr>
                </a:gs>
              </a:gsLst>
              <a:lin ang="81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 rot="19677627">
            <a:off x="631957" y="-1193179"/>
            <a:ext cx="10928087" cy="9555478"/>
          </a:xfrm>
          <a:prstGeom prst="rect">
            <a:avLst/>
          </a:prstGeom>
          <a:noFill/>
          <a:ln w="127000">
            <a:solidFill>
              <a:srgbClr val="AB2B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直角三角形 19"/>
          <p:cNvSpPr/>
          <p:nvPr/>
        </p:nvSpPr>
        <p:spPr>
          <a:xfrm flipV="1">
            <a:off x="-1" y="-5"/>
            <a:ext cx="2809876" cy="1756941"/>
          </a:xfrm>
          <a:prstGeom prst="rtTriangle">
            <a:avLst/>
          </a:prstGeom>
          <a:solidFill>
            <a:srgbClr val="AB2B2B"/>
          </a:solid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直角三角形 20"/>
          <p:cNvSpPr/>
          <p:nvPr/>
        </p:nvSpPr>
        <p:spPr>
          <a:xfrm rot="16200000" flipV="1">
            <a:off x="-559805" y="4699477"/>
            <a:ext cx="2809876" cy="1756941"/>
          </a:xfrm>
          <a:prstGeom prst="rtTriangle">
            <a:avLst/>
          </a:prstGeom>
          <a:solidFill>
            <a:srgbClr val="AB2B2B"/>
          </a:solid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直角三角形 21"/>
          <p:cNvSpPr/>
          <p:nvPr/>
        </p:nvSpPr>
        <p:spPr>
          <a:xfrm rot="16200000" flipH="1">
            <a:off x="9801294" y="562042"/>
            <a:ext cx="2952749" cy="1828666"/>
          </a:xfrm>
          <a:prstGeom prst="rtTriangle">
            <a:avLst/>
          </a:prstGeom>
          <a:solidFill>
            <a:srgbClr val="AB2B2B"/>
          </a:solid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直角三角形 22"/>
          <p:cNvSpPr/>
          <p:nvPr/>
        </p:nvSpPr>
        <p:spPr>
          <a:xfrm flipH="1">
            <a:off x="9783191" y="5443226"/>
            <a:ext cx="2442147" cy="1414770"/>
          </a:xfrm>
          <a:prstGeom prst="rtTriangle">
            <a:avLst/>
          </a:prstGeom>
          <a:solidFill>
            <a:srgbClr val="AB2B2B"/>
          </a:solid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4" name="图片 23" descr="logo红色版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24687" y="802685"/>
            <a:ext cx="3079224" cy="1347379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7634" y="521574"/>
            <a:ext cx="2046443" cy="1837453"/>
          </a:xfrm>
          <a:prstGeom prst="rect">
            <a:avLst/>
          </a:prstGeom>
        </p:spPr>
      </p:pic>
      <p:pic>
        <p:nvPicPr>
          <p:cNvPr id="2" name="图片 1" descr="微信图片_20211201162205"/>
          <p:cNvPicPr>
            <a:picLocks noChangeAspect="1"/>
          </p:cNvPicPr>
          <p:nvPr/>
        </p:nvPicPr>
        <p:blipFill>
          <a:blip r:embed="rId6"/>
          <a:srcRect l="64290" t="11883" r="8198" b="17368"/>
          <a:stretch>
            <a:fillRect/>
          </a:stretch>
        </p:blipFill>
        <p:spPr>
          <a:xfrm>
            <a:off x="4422140" y="5123815"/>
            <a:ext cx="1591945" cy="1416050"/>
          </a:xfrm>
          <a:prstGeom prst="rect">
            <a:avLst/>
          </a:prstGeom>
        </p:spPr>
      </p:pic>
      <p:pic>
        <p:nvPicPr>
          <p:cNvPr id="5" name="图片 4" descr="微信图片_20211201162409"/>
          <p:cNvPicPr>
            <a:picLocks noChangeAspect="1"/>
          </p:cNvPicPr>
          <p:nvPr/>
        </p:nvPicPr>
        <p:blipFill>
          <a:blip r:embed="rId7"/>
          <a:srcRect l="4792" t="3171" r="4264" b="4264"/>
          <a:stretch>
            <a:fillRect/>
          </a:stretch>
        </p:blipFill>
        <p:spPr>
          <a:xfrm>
            <a:off x="6244590" y="5066665"/>
            <a:ext cx="1638935" cy="14732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 rot="19489470">
            <a:off x="1957337" y="228372"/>
            <a:ext cx="7815223" cy="702598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 rot="19157315">
            <a:off x="2320696" y="-907654"/>
            <a:ext cx="10706562" cy="10168242"/>
          </a:xfrm>
          <a:prstGeom prst="rect">
            <a:avLst/>
          </a:prstGeom>
          <a:noFill/>
          <a:ln w="393700">
            <a:gradFill flip="none" rotWithShape="1">
              <a:gsLst>
                <a:gs pos="0">
                  <a:schemeClr val="accent3">
                    <a:lumMod val="67000"/>
                    <a:alpha val="0"/>
                  </a:schemeClr>
                </a:gs>
                <a:gs pos="75000">
                  <a:srgbClr val="D9D7DA">
                    <a:alpha val="36000"/>
                  </a:srgbClr>
                </a:gs>
                <a:gs pos="100000">
                  <a:schemeClr val="accent3">
                    <a:lumMod val="60000"/>
                    <a:lumOff val="40000"/>
                    <a:alpha val="0"/>
                  </a:schemeClr>
                </a:gs>
              </a:gsLst>
              <a:lin ang="81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 rot="19169479">
            <a:off x="1778781" y="-1459790"/>
            <a:ext cx="11790390" cy="11272513"/>
          </a:xfrm>
          <a:prstGeom prst="rect">
            <a:avLst/>
          </a:prstGeom>
          <a:noFill/>
          <a:ln w="25400">
            <a:solidFill>
              <a:srgbClr val="EEEE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 rot="19157315">
            <a:off x="1276088" y="-1961070"/>
            <a:ext cx="12795776" cy="12275073"/>
          </a:xfrm>
          <a:prstGeom prst="rect">
            <a:avLst/>
          </a:prstGeom>
          <a:noFill/>
          <a:ln w="304800">
            <a:gradFill flip="none" rotWithShape="1">
              <a:gsLst>
                <a:gs pos="0">
                  <a:schemeClr val="accent3">
                    <a:lumMod val="67000"/>
                    <a:alpha val="0"/>
                  </a:schemeClr>
                </a:gs>
                <a:gs pos="69000">
                  <a:srgbClr val="D9D7DA">
                    <a:alpha val="32000"/>
                  </a:srgbClr>
                </a:gs>
                <a:gs pos="100000">
                  <a:schemeClr val="accent3">
                    <a:lumMod val="60000"/>
                    <a:lumOff val="40000"/>
                    <a:alpha val="0"/>
                  </a:schemeClr>
                </a:gs>
              </a:gsLst>
              <a:lin ang="81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 rot="19157315">
            <a:off x="1134416" y="-2202561"/>
            <a:ext cx="13211963" cy="12782345"/>
          </a:xfrm>
          <a:prstGeom prst="rect">
            <a:avLst/>
          </a:prstGeom>
          <a:noFill/>
          <a:ln w="1270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ïŝḻïďè"/>
          <p:cNvSpPr txBox="1"/>
          <p:nvPr/>
        </p:nvSpPr>
        <p:spPr>
          <a:xfrm>
            <a:off x="2164154" y="2282638"/>
            <a:ext cx="2637744" cy="20463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25000"/>
              </a:lnSpc>
            </a:pPr>
            <a:r>
              <a:rPr lang="zh-CN" altLang="en-US" sz="7200" b="1" dirty="0">
                <a:solidFill>
                  <a:srgbClr val="AB2B2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endParaRPr lang="en-US" altLang="zh-CN" sz="7200" b="1" dirty="0">
              <a:solidFill>
                <a:srgbClr val="AB2B2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dist">
              <a:lnSpc>
                <a:spcPct val="125000"/>
              </a:lnSpc>
            </a:pPr>
            <a:r>
              <a:rPr lang="en-US" altLang="zh-CN" sz="3200" b="1" dirty="0">
                <a:solidFill>
                  <a:srgbClr val="AB2B2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lang="zh-CN" altLang="en-US" sz="3200" b="1" dirty="0">
              <a:solidFill>
                <a:srgbClr val="AB2B2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6" name="直接连接符 45"/>
          <p:cNvCxnSpPr/>
          <p:nvPr/>
        </p:nvCxnSpPr>
        <p:spPr>
          <a:xfrm>
            <a:off x="2180003" y="2356287"/>
            <a:ext cx="2606048" cy="0"/>
          </a:xfrm>
          <a:prstGeom prst="line">
            <a:avLst/>
          </a:prstGeom>
          <a:ln w="9525" cap="rnd">
            <a:solidFill>
              <a:srgbClr val="C00000"/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连接符 46"/>
          <p:cNvCxnSpPr/>
          <p:nvPr/>
        </p:nvCxnSpPr>
        <p:spPr>
          <a:xfrm>
            <a:off x="2180003" y="4375719"/>
            <a:ext cx="2606048" cy="0"/>
          </a:xfrm>
          <a:prstGeom prst="line">
            <a:avLst/>
          </a:prstGeom>
          <a:ln w="38100" cap="rnd">
            <a:solidFill>
              <a:srgbClr val="C00000"/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iŝlídé"/>
          <p:cNvSpPr/>
          <p:nvPr/>
        </p:nvSpPr>
        <p:spPr bwMode="auto">
          <a:xfrm>
            <a:off x="5693781" y="1536251"/>
            <a:ext cx="1575000" cy="488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zh-CN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1</a:t>
            </a:r>
            <a:endParaRPr lang="zh-CN" altLang="en-US" sz="24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6786676" y="1553886"/>
            <a:ext cx="1886088" cy="5118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基本概况</a:t>
            </a:r>
          </a:p>
        </p:txBody>
      </p:sp>
      <p:sp>
        <p:nvSpPr>
          <p:cNvPr id="33" name="íṡļîḓè"/>
          <p:cNvSpPr/>
          <p:nvPr/>
        </p:nvSpPr>
        <p:spPr bwMode="auto">
          <a:xfrm>
            <a:off x="5693781" y="2628090"/>
            <a:ext cx="1575000" cy="488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zh-CN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24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6745418" y="2623439"/>
            <a:ext cx="2011855" cy="5118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实施情况</a:t>
            </a:r>
          </a:p>
        </p:txBody>
      </p:sp>
      <p:sp>
        <p:nvSpPr>
          <p:cNvPr id="36" name="îṣḻidé"/>
          <p:cNvSpPr/>
          <p:nvPr/>
        </p:nvSpPr>
        <p:spPr bwMode="auto">
          <a:xfrm>
            <a:off x="5693781" y="3715278"/>
            <a:ext cx="1575000" cy="488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zh-CN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24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6739671" y="3728993"/>
            <a:ext cx="2011855" cy="5118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产业化成效</a:t>
            </a:r>
          </a:p>
        </p:txBody>
      </p:sp>
      <p:cxnSp>
        <p:nvCxnSpPr>
          <p:cNvPr id="58" name="直接连接符 57"/>
          <p:cNvCxnSpPr/>
          <p:nvPr/>
        </p:nvCxnSpPr>
        <p:spPr>
          <a:xfrm>
            <a:off x="6096000" y="2164541"/>
            <a:ext cx="4077730" cy="0"/>
          </a:xfrm>
          <a:prstGeom prst="line">
            <a:avLst/>
          </a:prstGeom>
          <a:ln w="22225" cap="flat">
            <a:solidFill>
              <a:srgbClr val="C00000"/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接连接符 60"/>
          <p:cNvCxnSpPr/>
          <p:nvPr/>
        </p:nvCxnSpPr>
        <p:spPr>
          <a:xfrm>
            <a:off x="6096000" y="3264534"/>
            <a:ext cx="4077730" cy="0"/>
          </a:xfrm>
          <a:prstGeom prst="line">
            <a:avLst/>
          </a:prstGeom>
          <a:ln w="22225" cap="flat">
            <a:solidFill>
              <a:srgbClr val="C00000"/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接连接符 61"/>
          <p:cNvCxnSpPr/>
          <p:nvPr/>
        </p:nvCxnSpPr>
        <p:spPr>
          <a:xfrm>
            <a:off x="6096000" y="4345245"/>
            <a:ext cx="4077730" cy="0"/>
          </a:xfrm>
          <a:prstGeom prst="line">
            <a:avLst/>
          </a:prstGeom>
          <a:ln w="22225" cap="flat">
            <a:solidFill>
              <a:srgbClr val="C00000"/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îṣḻidé">
            <a:extLst>
              <a:ext uri="{FF2B5EF4-FFF2-40B4-BE49-F238E27FC236}">
                <a16:creationId xmlns:a16="http://schemas.microsoft.com/office/drawing/2014/main" id="{88C63234-0BBD-51F9-C9BE-6380ED582475}"/>
              </a:ext>
            </a:extLst>
          </p:cNvPr>
          <p:cNvSpPr/>
          <p:nvPr/>
        </p:nvSpPr>
        <p:spPr bwMode="auto">
          <a:xfrm>
            <a:off x="5693781" y="4650348"/>
            <a:ext cx="1575000" cy="488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zh-CN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24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ACF35233-8185-A72C-7E3B-EE5DEDEF0D24}"/>
              </a:ext>
            </a:extLst>
          </p:cNvPr>
          <p:cNvSpPr txBox="1"/>
          <p:nvPr/>
        </p:nvSpPr>
        <p:spPr>
          <a:xfrm>
            <a:off x="6739671" y="4664063"/>
            <a:ext cx="2011855" cy="5118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经费情况</a:t>
            </a:r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id="{A5FE46F1-C91E-8E4B-3045-DAB2836E49A8}"/>
              </a:ext>
            </a:extLst>
          </p:cNvPr>
          <p:cNvCxnSpPr/>
          <p:nvPr/>
        </p:nvCxnSpPr>
        <p:spPr>
          <a:xfrm>
            <a:off x="6096000" y="5280315"/>
            <a:ext cx="4077730" cy="0"/>
          </a:xfrm>
          <a:prstGeom prst="line">
            <a:avLst/>
          </a:prstGeom>
          <a:ln w="22225" cap="flat">
            <a:solidFill>
              <a:srgbClr val="C00000"/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661476" y="-5"/>
            <a:ext cx="9145090" cy="5011815"/>
          </a:xfrm>
          <a:prstGeom prst="rect">
            <a:avLst/>
          </a:prstGeom>
          <a:blipFill dpi="0" rotWithShape="1">
            <a:blip r:embed="rId3" cstate="print">
              <a:alphaModFix amt="4000"/>
            </a:blip>
            <a:srcRect/>
            <a:stretch>
              <a:fillRect/>
            </a:stretch>
          </a:blip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25875" y="-5"/>
            <a:ext cx="2606040" cy="1420675"/>
          </a:xfrm>
          <a:prstGeom prst="rect">
            <a:avLst/>
          </a:prstGeom>
          <a:solidFill>
            <a:schemeClr val="bg1"/>
          </a:solid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kumimoji="1"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606918" y="2806886"/>
            <a:ext cx="4970346" cy="1141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en-US" altLang="zh-CN" sz="6000" b="1" spc="100" dirty="0">
                <a:solidFill>
                  <a:srgbClr val="AB2B2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6000" b="1" spc="100" dirty="0">
                <a:solidFill>
                  <a:srgbClr val="AB2B2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基本概况</a:t>
            </a:r>
          </a:p>
        </p:txBody>
      </p:sp>
      <p:sp>
        <p:nvSpPr>
          <p:cNvPr id="13" name="矩形 12"/>
          <p:cNvSpPr/>
          <p:nvPr/>
        </p:nvSpPr>
        <p:spPr>
          <a:xfrm rot="19489470">
            <a:off x="2087430" y="75101"/>
            <a:ext cx="7815223" cy="702598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 rot="19677627">
            <a:off x="1696367" y="-185105"/>
            <a:ext cx="8799268" cy="7539332"/>
          </a:xfrm>
          <a:prstGeom prst="rect">
            <a:avLst/>
          </a:prstGeom>
          <a:noFill/>
          <a:ln w="393700">
            <a:gradFill flip="none" rotWithShape="1">
              <a:gsLst>
                <a:gs pos="0">
                  <a:schemeClr val="accent3">
                    <a:lumMod val="67000"/>
                    <a:alpha val="0"/>
                  </a:schemeClr>
                </a:gs>
                <a:gs pos="75000">
                  <a:srgbClr val="D9D7DA">
                    <a:alpha val="36000"/>
                  </a:srgbClr>
                </a:gs>
                <a:gs pos="100000">
                  <a:schemeClr val="accent3">
                    <a:lumMod val="60000"/>
                    <a:lumOff val="40000"/>
                    <a:alpha val="0"/>
                  </a:schemeClr>
                </a:gs>
              </a:gsLst>
              <a:lin ang="81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 rot="19689791">
            <a:off x="1250990" y="-594491"/>
            <a:ext cx="9690020" cy="8358103"/>
          </a:xfrm>
          <a:prstGeom prst="rect">
            <a:avLst/>
          </a:prstGeom>
          <a:noFill/>
          <a:ln w="25400">
            <a:solidFill>
              <a:srgbClr val="AB2B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 rot="19677627">
            <a:off x="837848" y="-966170"/>
            <a:ext cx="10516304" cy="9101460"/>
          </a:xfrm>
          <a:prstGeom prst="rect">
            <a:avLst/>
          </a:prstGeom>
          <a:noFill/>
          <a:ln w="304800">
            <a:gradFill flip="none" rotWithShape="1">
              <a:gsLst>
                <a:gs pos="0">
                  <a:schemeClr val="accent3">
                    <a:lumMod val="67000"/>
                    <a:alpha val="0"/>
                  </a:schemeClr>
                </a:gs>
                <a:gs pos="69000">
                  <a:srgbClr val="D9D7DA">
                    <a:alpha val="32000"/>
                  </a:srgbClr>
                </a:gs>
                <a:gs pos="100000">
                  <a:schemeClr val="accent3">
                    <a:lumMod val="60000"/>
                    <a:lumOff val="40000"/>
                    <a:alpha val="0"/>
                  </a:schemeClr>
                </a:gs>
              </a:gsLst>
              <a:lin ang="81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 rot="19677627">
            <a:off x="631957" y="-1193179"/>
            <a:ext cx="10928087" cy="9555478"/>
          </a:xfrm>
          <a:prstGeom prst="rect">
            <a:avLst/>
          </a:prstGeom>
          <a:noFill/>
          <a:ln w="127000">
            <a:solidFill>
              <a:srgbClr val="AB2B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直角三角形 19"/>
          <p:cNvSpPr/>
          <p:nvPr/>
        </p:nvSpPr>
        <p:spPr>
          <a:xfrm flipV="1">
            <a:off x="-1" y="-5"/>
            <a:ext cx="2809876" cy="1756941"/>
          </a:xfrm>
          <a:prstGeom prst="rtTriangle">
            <a:avLst/>
          </a:prstGeom>
          <a:solidFill>
            <a:srgbClr val="AB2B2B"/>
          </a:solid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直角三角形 20"/>
          <p:cNvSpPr/>
          <p:nvPr/>
        </p:nvSpPr>
        <p:spPr>
          <a:xfrm rot="16200000" flipV="1">
            <a:off x="-559805" y="4699477"/>
            <a:ext cx="2809876" cy="1756941"/>
          </a:xfrm>
          <a:prstGeom prst="rtTriangle">
            <a:avLst/>
          </a:prstGeom>
          <a:solidFill>
            <a:srgbClr val="AB2B2B"/>
          </a:solid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直角三角形 21"/>
          <p:cNvSpPr/>
          <p:nvPr/>
        </p:nvSpPr>
        <p:spPr>
          <a:xfrm rot="16200000" flipH="1">
            <a:off x="9801294" y="562042"/>
            <a:ext cx="2952749" cy="1828666"/>
          </a:xfrm>
          <a:prstGeom prst="rtTriangle">
            <a:avLst/>
          </a:prstGeom>
          <a:solidFill>
            <a:srgbClr val="AB2B2B"/>
          </a:solid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直角三角形 22"/>
          <p:cNvSpPr/>
          <p:nvPr/>
        </p:nvSpPr>
        <p:spPr>
          <a:xfrm flipH="1">
            <a:off x="9783191" y="5443226"/>
            <a:ext cx="2442147" cy="1414770"/>
          </a:xfrm>
          <a:prstGeom prst="rtTriangle">
            <a:avLst/>
          </a:prstGeom>
          <a:solidFill>
            <a:srgbClr val="AB2B2B"/>
          </a:solid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430953" y="2625969"/>
            <a:ext cx="5322277" cy="1602154"/>
          </a:xfrm>
          <a:prstGeom prst="rect">
            <a:avLst/>
          </a:prstGeom>
          <a:noFill/>
          <a:ln w="12700">
            <a:solidFill>
              <a:srgbClr val="D9D7D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3430953" y="4228123"/>
            <a:ext cx="5322277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/>
        </p:nvGrpSpPr>
        <p:grpSpPr>
          <a:xfrm>
            <a:off x="3829685" y="4875530"/>
            <a:ext cx="4923790" cy="1646555"/>
            <a:chOff x="6031" y="7678"/>
            <a:chExt cx="7754" cy="2593"/>
          </a:xfrm>
        </p:grpSpPr>
        <p:grpSp>
          <p:nvGrpSpPr>
            <p:cNvPr id="5" name="组合 4"/>
            <p:cNvGrpSpPr/>
            <p:nvPr/>
          </p:nvGrpSpPr>
          <p:grpSpPr>
            <a:xfrm>
              <a:off x="6031" y="7893"/>
              <a:ext cx="7754" cy="2379"/>
              <a:chOff x="3606918" y="4989267"/>
              <a:chExt cx="4923611" cy="1510569"/>
            </a:xfrm>
          </p:grpSpPr>
          <p:pic>
            <p:nvPicPr>
              <p:cNvPr id="25" name="图片 24" descr="logo红色版"/>
              <p:cNvPicPr>
                <a:picLocks noChangeAspect="1"/>
              </p:cNvPicPr>
              <p:nvPr/>
            </p:nvPicPr>
            <p:blipFill>
              <a:blip r:embed="rId4" cstate="screen">
                <a:clrChange>
                  <a:clrFrom>
                    <a:srgbClr val="FFFFFF">
                      <a:alpha val="100000"/>
                    </a:srgbClr>
                  </a:clrFrom>
                  <a:clrTo>
                    <a:srgbClr val="FFFFFF">
                      <a:alpha val="100000"/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5451305" y="4989267"/>
                <a:ext cx="3079224" cy="1347379"/>
              </a:xfrm>
              <a:prstGeom prst="rect">
                <a:avLst/>
              </a:prstGeom>
            </p:spPr>
          </p:pic>
          <p:pic>
            <p:nvPicPr>
              <p:cNvPr id="28" name="图片 27"/>
              <p:cNvPicPr>
                <a:picLocks noChangeAspect="1"/>
              </p:cNvPicPr>
              <p:nvPr/>
            </p:nvPicPr>
            <p:blipFill>
              <a:blip r:embed="rId5" cstate="screen"/>
              <a:stretch>
                <a:fillRect/>
              </a:stretch>
            </p:blipFill>
            <p:spPr>
              <a:xfrm>
                <a:off x="3606918" y="6052649"/>
                <a:ext cx="2000300" cy="447187"/>
              </a:xfrm>
              <a:prstGeom prst="rect">
                <a:avLst/>
              </a:prstGeom>
            </p:spPr>
          </p:pic>
        </p:grpSp>
        <p:pic>
          <p:nvPicPr>
            <p:cNvPr id="7" name="图片 6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84" y="7678"/>
              <a:ext cx="2098" cy="1884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25"/>
          <p:cNvSpPr txBox="1"/>
          <p:nvPr/>
        </p:nvSpPr>
        <p:spPr>
          <a:xfrm>
            <a:off x="247014" y="394325"/>
            <a:ext cx="9371439" cy="546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2600" b="1" spc="100" dirty="0">
                <a:solidFill>
                  <a:srgbClr val="A6292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1.1 </a:t>
            </a:r>
            <a:r>
              <a:rPr lang="zh-CN" altLang="en-US" sz="2600" b="1" spc="100" dirty="0">
                <a:solidFill>
                  <a:srgbClr val="A6292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研究背景</a:t>
            </a:r>
            <a:r>
              <a:rPr lang="zh-CN" altLang="en-US" sz="2000" b="1" spc="100" dirty="0">
                <a:solidFill>
                  <a:srgbClr val="A6292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（研究领域、国内外现状、市场应用前景等）</a:t>
            </a:r>
            <a:endParaRPr lang="zh-CN" altLang="en-US" sz="2600" b="1" spc="100" dirty="0">
              <a:solidFill>
                <a:srgbClr val="A6292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pic>
        <p:nvPicPr>
          <p:cNvPr id="24" name="图片 23" descr="logo红色版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screen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062210" y="220345"/>
            <a:ext cx="2044700" cy="894715"/>
          </a:xfrm>
          <a:prstGeom prst="rect">
            <a:avLst/>
          </a:prstGeom>
        </p:spPr>
      </p:pic>
      <p:cxnSp>
        <p:nvCxnSpPr>
          <p:cNvPr id="3" name="直接连接符 2"/>
          <p:cNvCxnSpPr/>
          <p:nvPr>
            <p:custDataLst>
              <p:tags r:id="rId2"/>
            </p:custDataLst>
          </p:nvPr>
        </p:nvCxnSpPr>
        <p:spPr>
          <a:xfrm>
            <a:off x="247015" y="968375"/>
            <a:ext cx="11600815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25"/>
          <p:cNvSpPr txBox="1"/>
          <p:nvPr/>
        </p:nvSpPr>
        <p:spPr>
          <a:xfrm>
            <a:off x="247014" y="394325"/>
            <a:ext cx="9371439" cy="546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600" b="1" i="0" u="none" strike="noStrike" kern="1200" cap="none" spc="100" normalizeH="0" baseline="0" noProof="0" dirty="0">
                <a:ln>
                  <a:noFill/>
                </a:ln>
                <a:solidFill>
                  <a:srgbClr val="A6292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1.2 </a:t>
            </a:r>
            <a:r>
              <a:rPr kumimoji="0" lang="zh-CN" altLang="en-US" sz="2600" b="1" i="0" u="none" strike="noStrike" kern="1200" cap="none" spc="100" normalizeH="0" baseline="0" noProof="0" dirty="0">
                <a:ln>
                  <a:noFill/>
                </a:ln>
                <a:solidFill>
                  <a:srgbClr val="A6292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研究任务及成效</a:t>
            </a:r>
            <a:r>
              <a:rPr kumimoji="0" lang="zh-CN" altLang="en-US" sz="2000" b="1" i="0" u="none" strike="noStrike" kern="1200" cap="none" spc="100" normalizeH="0" baseline="0" noProof="0" dirty="0">
                <a:ln>
                  <a:noFill/>
                </a:ln>
                <a:solidFill>
                  <a:srgbClr val="A6292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（主要研究内容及产业化现状）</a:t>
            </a:r>
            <a:endParaRPr kumimoji="0" lang="zh-CN" altLang="en-US" sz="2600" b="1" i="0" u="none" strike="noStrike" kern="1200" cap="none" spc="100" normalizeH="0" baseline="0" noProof="0" dirty="0">
              <a:ln>
                <a:noFill/>
              </a:ln>
              <a:solidFill>
                <a:srgbClr val="A6292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pic>
        <p:nvPicPr>
          <p:cNvPr id="24" name="图片 23" descr="logo红色版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screen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062210" y="220345"/>
            <a:ext cx="2044700" cy="894715"/>
          </a:xfrm>
          <a:prstGeom prst="rect">
            <a:avLst/>
          </a:prstGeom>
        </p:spPr>
      </p:pic>
      <p:cxnSp>
        <p:nvCxnSpPr>
          <p:cNvPr id="3" name="直接连接符 2"/>
          <p:cNvCxnSpPr/>
          <p:nvPr>
            <p:custDataLst>
              <p:tags r:id="rId2"/>
            </p:custDataLst>
          </p:nvPr>
        </p:nvCxnSpPr>
        <p:spPr>
          <a:xfrm>
            <a:off x="247015" y="968375"/>
            <a:ext cx="11600815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84591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25"/>
          <p:cNvSpPr txBox="1"/>
          <p:nvPr/>
        </p:nvSpPr>
        <p:spPr>
          <a:xfrm>
            <a:off x="247014" y="394325"/>
            <a:ext cx="10078672" cy="546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600" b="1" i="0" u="none" strike="noStrike" kern="1200" cap="none" spc="100" normalizeH="0" baseline="0" noProof="0" dirty="0">
                <a:ln>
                  <a:noFill/>
                </a:ln>
                <a:solidFill>
                  <a:srgbClr val="A6292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1.3 </a:t>
            </a:r>
            <a:r>
              <a:rPr kumimoji="0" lang="zh-CN" altLang="en-US" sz="2600" b="1" i="0" u="none" strike="noStrike" kern="1200" cap="none" spc="100" normalizeH="0" baseline="0" noProof="0" dirty="0">
                <a:ln>
                  <a:noFill/>
                </a:ln>
                <a:solidFill>
                  <a:srgbClr val="A6292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组织方式</a:t>
            </a:r>
            <a:r>
              <a:rPr kumimoji="0" lang="zh-CN" altLang="en-US" sz="2000" b="1" i="0" u="none" strike="noStrike" kern="1200" cap="none" spc="100" normalizeH="0" baseline="0" noProof="0" dirty="0">
                <a:ln>
                  <a:noFill/>
                </a:ln>
                <a:solidFill>
                  <a:srgbClr val="A6292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（含人员组成、合作单位及其合作经费投入情况等）</a:t>
            </a:r>
            <a:endParaRPr kumimoji="0" lang="zh-CN" altLang="en-US" sz="2600" b="1" i="0" u="none" strike="noStrike" kern="1200" cap="none" spc="100" normalizeH="0" baseline="0" noProof="0" dirty="0">
              <a:ln>
                <a:noFill/>
              </a:ln>
              <a:solidFill>
                <a:srgbClr val="A6292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pic>
        <p:nvPicPr>
          <p:cNvPr id="24" name="图片 23" descr="logo红色版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screen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062210" y="220345"/>
            <a:ext cx="2044700" cy="894715"/>
          </a:xfrm>
          <a:prstGeom prst="rect">
            <a:avLst/>
          </a:prstGeom>
        </p:spPr>
      </p:pic>
      <p:cxnSp>
        <p:nvCxnSpPr>
          <p:cNvPr id="3" name="直接连接符 2"/>
          <p:cNvCxnSpPr/>
          <p:nvPr>
            <p:custDataLst>
              <p:tags r:id="rId2"/>
            </p:custDataLst>
          </p:nvPr>
        </p:nvCxnSpPr>
        <p:spPr>
          <a:xfrm>
            <a:off x="247015" y="968375"/>
            <a:ext cx="11600815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12900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1648141" y="-5"/>
            <a:ext cx="9145090" cy="5011815"/>
          </a:xfrm>
          <a:prstGeom prst="rect">
            <a:avLst/>
          </a:prstGeom>
          <a:blipFill dpi="0" rotWithShape="1">
            <a:blip r:embed="rId3" cstate="print">
              <a:alphaModFix amt="4000"/>
            </a:blip>
            <a:srcRect/>
            <a:stretch>
              <a:fillRect/>
            </a:stretch>
          </a:blip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606918" y="2806886"/>
            <a:ext cx="4970346" cy="11410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en-US" altLang="zh-CN" sz="6000" b="1" spc="100" noProof="1">
                <a:solidFill>
                  <a:srgbClr val="AB2B2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rPr>
              <a:t>2.</a:t>
            </a:r>
            <a:r>
              <a:rPr lang="zh-CN" altLang="en-US" sz="6000" b="1" spc="100" noProof="1">
                <a:solidFill>
                  <a:srgbClr val="AB2B2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rPr>
              <a:t>实施情况</a:t>
            </a:r>
            <a:endParaRPr lang="zh-CN" altLang="en-US" sz="6000" b="1" spc="100" dirty="0">
              <a:solidFill>
                <a:srgbClr val="AB2B2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 rot="19489470">
            <a:off x="2087430" y="75101"/>
            <a:ext cx="7815223" cy="702598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 rot="19677627">
            <a:off x="1696367" y="-185105"/>
            <a:ext cx="8799268" cy="7539332"/>
          </a:xfrm>
          <a:prstGeom prst="rect">
            <a:avLst/>
          </a:prstGeom>
          <a:noFill/>
          <a:ln w="393700">
            <a:gradFill flip="none" rotWithShape="1">
              <a:gsLst>
                <a:gs pos="0">
                  <a:schemeClr val="accent3">
                    <a:lumMod val="67000"/>
                    <a:alpha val="0"/>
                  </a:schemeClr>
                </a:gs>
                <a:gs pos="75000">
                  <a:srgbClr val="D9D7DA">
                    <a:alpha val="36000"/>
                  </a:srgbClr>
                </a:gs>
                <a:gs pos="100000">
                  <a:schemeClr val="accent3">
                    <a:lumMod val="60000"/>
                    <a:lumOff val="40000"/>
                    <a:alpha val="0"/>
                  </a:schemeClr>
                </a:gs>
              </a:gsLst>
              <a:lin ang="81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 rot="19689791">
            <a:off x="1250990" y="-594491"/>
            <a:ext cx="9690020" cy="8358103"/>
          </a:xfrm>
          <a:prstGeom prst="rect">
            <a:avLst/>
          </a:prstGeom>
          <a:noFill/>
          <a:ln w="25400">
            <a:solidFill>
              <a:srgbClr val="AB2B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 rot="19677627">
            <a:off x="837848" y="-966170"/>
            <a:ext cx="10516304" cy="9101460"/>
          </a:xfrm>
          <a:prstGeom prst="rect">
            <a:avLst/>
          </a:prstGeom>
          <a:noFill/>
          <a:ln w="304800">
            <a:gradFill flip="none" rotWithShape="1">
              <a:gsLst>
                <a:gs pos="0">
                  <a:schemeClr val="accent3">
                    <a:lumMod val="67000"/>
                    <a:alpha val="0"/>
                  </a:schemeClr>
                </a:gs>
                <a:gs pos="69000">
                  <a:srgbClr val="D9D7DA">
                    <a:alpha val="32000"/>
                  </a:srgbClr>
                </a:gs>
                <a:gs pos="100000">
                  <a:schemeClr val="accent3">
                    <a:lumMod val="60000"/>
                    <a:lumOff val="40000"/>
                    <a:alpha val="0"/>
                  </a:schemeClr>
                </a:gs>
              </a:gsLst>
              <a:lin ang="81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 rot="19677627">
            <a:off x="631957" y="-1193179"/>
            <a:ext cx="10928087" cy="9555478"/>
          </a:xfrm>
          <a:prstGeom prst="rect">
            <a:avLst/>
          </a:prstGeom>
          <a:noFill/>
          <a:ln w="127000">
            <a:solidFill>
              <a:srgbClr val="AB2B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直角三角形 19"/>
          <p:cNvSpPr/>
          <p:nvPr/>
        </p:nvSpPr>
        <p:spPr>
          <a:xfrm flipV="1">
            <a:off x="-1" y="-5"/>
            <a:ext cx="2809876" cy="1756941"/>
          </a:xfrm>
          <a:prstGeom prst="rtTriangle">
            <a:avLst/>
          </a:prstGeom>
          <a:solidFill>
            <a:srgbClr val="AB2B2B"/>
          </a:solid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直角三角形 20"/>
          <p:cNvSpPr/>
          <p:nvPr/>
        </p:nvSpPr>
        <p:spPr>
          <a:xfrm rot="16200000" flipV="1">
            <a:off x="-559805" y="4699477"/>
            <a:ext cx="2809876" cy="1756941"/>
          </a:xfrm>
          <a:prstGeom prst="rtTriangle">
            <a:avLst/>
          </a:prstGeom>
          <a:solidFill>
            <a:srgbClr val="AB2B2B"/>
          </a:solid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直角三角形 21"/>
          <p:cNvSpPr/>
          <p:nvPr/>
        </p:nvSpPr>
        <p:spPr>
          <a:xfrm rot="16200000" flipH="1">
            <a:off x="9801294" y="562042"/>
            <a:ext cx="2952749" cy="1828666"/>
          </a:xfrm>
          <a:prstGeom prst="rtTriangle">
            <a:avLst/>
          </a:prstGeom>
          <a:solidFill>
            <a:srgbClr val="AB2B2B"/>
          </a:solid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直角三角形 22"/>
          <p:cNvSpPr/>
          <p:nvPr/>
        </p:nvSpPr>
        <p:spPr>
          <a:xfrm flipH="1">
            <a:off x="9783191" y="5443226"/>
            <a:ext cx="2442147" cy="1414770"/>
          </a:xfrm>
          <a:prstGeom prst="rtTriangle">
            <a:avLst/>
          </a:prstGeom>
          <a:solidFill>
            <a:srgbClr val="AB2B2B"/>
          </a:solid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430953" y="2625969"/>
            <a:ext cx="5322277" cy="1602154"/>
          </a:xfrm>
          <a:prstGeom prst="rect">
            <a:avLst/>
          </a:prstGeom>
          <a:noFill/>
          <a:ln w="12700">
            <a:solidFill>
              <a:srgbClr val="D9D7D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3430953" y="4228123"/>
            <a:ext cx="5322277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/>
        </p:nvGrpSpPr>
        <p:grpSpPr>
          <a:xfrm>
            <a:off x="3829685" y="4875530"/>
            <a:ext cx="4923790" cy="1646555"/>
            <a:chOff x="6031" y="7678"/>
            <a:chExt cx="7754" cy="2593"/>
          </a:xfrm>
        </p:grpSpPr>
        <p:grpSp>
          <p:nvGrpSpPr>
            <p:cNvPr id="5" name="组合 4"/>
            <p:cNvGrpSpPr/>
            <p:nvPr/>
          </p:nvGrpSpPr>
          <p:grpSpPr>
            <a:xfrm>
              <a:off x="6031" y="7893"/>
              <a:ext cx="7754" cy="2379"/>
              <a:chOff x="3606918" y="4989267"/>
              <a:chExt cx="4923611" cy="1510569"/>
            </a:xfrm>
          </p:grpSpPr>
          <p:pic>
            <p:nvPicPr>
              <p:cNvPr id="3" name="图片 2" descr="logo红色版"/>
              <p:cNvPicPr>
                <a:picLocks noChangeAspect="1"/>
              </p:cNvPicPr>
              <p:nvPr/>
            </p:nvPicPr>
            <p:blipFill>
              <a:blip r:embed="rId4" cstate="screen">
                <a:clrChange>
                  <a:clrFrom>
                    <a:srgbClr val="FFFFFF">
                      <a:alpha val="100000"/>
                    </a:srgbClr>
                  </a:clrFrom>
                  <a:clrTo>
                    <a:srgbClr val="FFFFFF">
                      <a:alpha val="100000"/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5451305" y="4989267"/>
                <a:ext cx="3079224" cy="1347379"/>
              </a:xfrm>
              <a:prstGeom prst="rect">
                <a:avLst/>
              </a:prstGeom>
            </p:spPr>
          </p:pic>
          <p:pic>
            <p:nvPicPr>
              <p:cNvPr id="6" name="图片 5"/>
              <p:cNvPicPr>
                <a:picLocks noChangeAspect="1"/>
              </p:cNvPicPr>
              <p:nvPr/>
            </p:nvPicPr>
            <p:blipFill>
              <a:blip r:embed="rId5" cstate="screen"/>
              <a:stretch>
                <a:fillRect/>
              </a:stretch>
            </p:blipFill>
            <p:spPr>
              <a:xfrm>
                <a:off x="3606918" y="6052649"/>
                <a:ext cx="2000300" cy="447187"/>
              </a:xfrm>
              <a:prstGeom prst="rect">
                <a:avLst/>
              </a:prstGeom>
            </p:spPr>
          </p:pic>
        </p:grpSp>
        <p:pic>
          <p:nvPicPr>
            <p:cNvPr id="7" name="图片 6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84" y="7678"/>
              <a:ext cx="2098" cy="1884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25"/>
          <p:cNvSpPr txBox="1"/>
          <p:nvPr/>
        </p:nvSpPr>
        <p:spPr>
          <a:xfrm>
            <a:off x="247014" y="394325"/>
            <a:ext cx="10078672" cy="546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600" b="1" i="0" u="none" strike="noStrike" kern="1200" cap="none" spc="100" normalizeH="0" baseline="0" noProof="0" dirty="0">
                <a:ln>
                  <a:noFill/>
                </a:ln>
                <a:solidFill>
                  <a:srgbClr val="A6292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2.1 </a:t>
            </a:r>
            <a:r>
              <a:rPr kumimoji="0" lang="zh-CN" altLang="en-US" sz="2600" b="1" i="0" u="none" strike="noStrike" kern="1200" cap="none" spc="100" normalizeH="0" baseline="0" noProof="0" dirty="0">
                <a:ln>
                  <a:noFill/>
                </a:ln>
                <a:solidFill>
                  <a:srgbClr val="A6292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技术难点与创新点</a:t>
            </a:r>
          </a:p>
        </p:txBody>
      </p:sp>
      <p:pic>
        <p:nvPicPr>
          <p:cNvPr id="24" name="图片 23" descr="logo红色版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screen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062210" y="220345"/>
            <a:ext cx="2044700" cy="894715"/>
          </a:xfrm>
          <a:prstGeom prst="rect">
            <a:avLst/>
          </a:prstGeom>
        </p:spPr>
      </p:pic>
      <p:cxnSp>
        <p:nvCxnSpPr>
          <p:cNvPr id="3" name="直接连接符 2"/>
          <p:cNvCxnSpPr/>
          <p:nvPr>
            <p:custDataLst>
              <p:tags r:id="rId2"/>
            </p:custDataLst>
          </p:nvPr>
        </p:nvCxnSpPr>
        <p:spPr>
          <a:xfrm>
            <a:off x="247015" y="968375"/>
            <a:ext cx="11600815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78409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25"/>
          <p:cNvSpPr txBox="1"/>
          <p:nvPr/>
        </p:nvSpPr>
        <p:spPr>
          <a:xfrm>
            <a:off x="247014" y="394325"/>
            <a:ext cx="10078672" cy="546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600" b="1" i="0" u="none" strike="noStrike" kern="1200" cap="none" spc="100" normalizeH="0" baseline="0" noProof="0" dirty="0">
                <a:ln>
                  <a:noFill/>
                </a:ln>
                <a:solidFill>
                  <a:srgbClr val="A6292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2.2 </a:t>
            </a:r>
            <a:r>
              <a:rPr lang="zh-CN" altLang="en-US" sz="2600" b="1" spc="100" dirty="0">
                <a:solidFill>
                  <a:srgbClr val="A6292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实施</a:t>
            </a:r>
            <a:r>
              <a:rPr kumimoji="0" lang="zh-CN" altLang="en-US" sz="2600" b="1" i="0" u="none" strike="noStrike" kern="1200" cap="none" spc="100" normalizeH="0" baseline="0" noProof="0" dirty="0">
                <a:ln>
                  <a:noFill/>
                </a:ln>
                <a:solidFill>
                  <a:srgbClr val="A6292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方案</a:t>
            </a:r>
          </a:p>
        </p:txBody>
      </p:sp>
      <p:pic>
        <p:nvPicPr>
          <p:cNvPr id="24" name="图片 23" descr="logo红色版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screen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062210" y="220345"/>
            <a:ext cx="2044700" cy="894715"/>
          </a:xfrm>
          <a:prstGeom prst="rect">
            <a:avLst/>
          </a:prstGeom>
        </p:spPr>
      </p:pic>
      <p:cxnSp>
        <p:nvCxnSpPr>
          <p:cNvPr id="3" name="直接连接符 2"/>
          <p:cNvCxnSpPr/>
          <p:nvPr>
            <p:custDataLst>
              <p:tags r:id="rId2"/>
            </p:custDataLst>
          </p:nvPr>
        </p:nvCxnSpPr>
        <p:spPr>
          <a:xfrm>
            <a:off x="247015" y="968375"/>
            <a:ext cx="11600815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337803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24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3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24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3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24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3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2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3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24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3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24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3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24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3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24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3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2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3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24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3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24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FULL_TEXT_BEAUTIFY_COPY_ID" val="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365</TotalTime>
  <Words>196</Words>
  <Application>Microsoft Office PowerPoint</Application>
  <PresentationFormat>宽屏</PresentationFormat>
  <Paragraphs>64</Paragraphs>
  <Slides>18</Slides>
  <Notes>18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4" baseType="lpstr">
      <vt:lpstr>微软雅黑</vt:lpstr>
      <vt:lpstr>Arial</vt:lpstr>
      <vt:lpstr>Calibri</vt:lpstr>
      <vt:lpstr>Times New Roman</vt:lpstr>
      <vt:lpstr>Wingdings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>bin yang</dc:creator>
  <cp:lastModifiedBy>Administrator</cp:lastModifiedBy>
  <cp:revision>249</cp:revision>
  <cp:lastPrinted>2022-10-10T05:45:36Z</cp:lastPrinted>
  <dcterms:created xsi:type="dcterms:W3CDTF">2019-06-19T02:08:00Z</dcterms:created>
  <dcterms:modified xsi:type="dcterms:W3CDTF">2022-10-10T05:46:03Z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2052-11.1.0.11115</vt:lpwstr>
  </property>
  <property fmtid="{D5CDD505-2E9C-101B-9397-08002B2CF9AE}" pid="3" name="ICV">
    <vt:lpwstr>78E84E1C1E3E4B90868ACAA294AD59D5</vt:lpwstr>
  </property>
</Properties>
</file>